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729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6256000" cy="9144000"/>
  <p:notesSz cx="9144000" cy="16256000"/>
  <p:embeddedFontLst>
    <p:embeddedFont>
      <p:font typeface="Oranienbaum" charset="0"/>
      <p:regular r:id="rId21"/>
    </p:embeddedFont>
    <p:embeddedFont>
      <p:font typeface="Calibri" pitchFamily="34" charset="0"/>
      <p:regular r:id="rId22"/>
      <p:bold r:id="rId23"/>
      <p:italic r:id="rId24"/>
      <p:boldItalic r:id="rId25"/>
    </p:embeddedFont>
    <p:embeddedFont>
      <p:font typeface="Quattrocento Sans" charset="0"/>
      <p:regular r:id="rId26"/>
    </p:embeddedFont>
    <p:embeddedFont>
      <p:font typeface="Unna" charset="0"/>
      <p:regular r:id="rId27"/>
    </p:embeddedFont>
  </p:embeddedFontLst>
  <p:defaultTextStyle>
    <a:defPPr>
      <a:defRPr lang="uk-UA"/>
    </a:defPPr>
    <a:lvl1pPr marL="0" algn="l" defTabSz="9143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3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914394" algn="l" defTabSz="9143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71594" algn="l" defTabSz="9143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828793" algn="l" defTabSz="9143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285991" algn="l" defTabSz="9143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743188" algn="l" defTabSz="9143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200387" algn="l" defTabSz="9143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657584" algn="l" defTabSz="9143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11"/>
    <p:restoredTop sz="94610"/>
  </p:normalViewPr>
  <p:slideViewPr>
    <p:cSldViewPr snapToGrid="0" snapToObjects="1">
      <p:cViewPr varScale="1">
        <p:scale>
          <a:sx n="55" d="100"/>
          <a:sy n="55" d="100"/>
        </p:scale>
        <p:origin x="-570" y="-84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39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39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394" algn="l" defTabSz="91439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594" algn="l" defTabSz="91439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793" algn="l" defTabSz="91439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991" algn="l" defTabSz="91439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3188" algn="l" defTabSz="91439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200387" algn="l" defTabSz="91439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7584" algn="l" defTabSz="91439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9200" y="2840570"/>
            <a:ext cx="138176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38400" y="5181600"/>
            <a:ext cx="113792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5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1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7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2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285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4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79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05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60744-3CEB-4407-BF1B-66CDBE6095F1}" type="datetimeFigureOut">
              <a:rPr lang="uk-UA" smtClean="0"/>
              <a:t>09.01.2026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9469-ECD9-4924-BE87-06BFE2AB0E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60744-3CEB-4407-BF1B-66CDBE6095F1}" type="datetimeFigureOut">
              <a:rPr lang="uk-UA" smtClean="0"/>
              <a:t>09.01.2026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9469-ECD9-4924-BE87-06BFE2AB0E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20952178" y="488951"/>
            <a:ext cx="6502400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444979" y="488951"/>
            <a:ext cx="19236267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60744-3CEB-4407-BF1B-66CDBE6095F1}" type="datetimeFigureOut">
              <a:rPr lang="uk-UA" smtClean="0"/>
              <a:t>09.01.2026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9469-ECD9-4924-BE87-06BFE2AB0E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60744-3CEB-4407-BF1B-66CDBE6095F1}" type="datetimeFigureOut">
              <a:rPr lang="uk-UA" smtClean="0"/>
              <a:t>09.01.2026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9469-ECD9-4924-BE87-06BFE2AB0E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4112" y="5875867"/>
            <a:ext cx="13817600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84112" y="3875621"/>
            <a:ext cx="13817600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571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14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713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284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2856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42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7998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0569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60744-3CEB-4407-BF1B-66CDBE6095F1}" type="datetimeFigureOut">
              <a:rPr lang="uk-UA" smtClean="0"/>
              <a:t>09.01.2026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9469-ECD9-4924-BE87-06BFE2AB0E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44978" y="2844801"/>
            <a:ext cx="12869333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4585246" y="2844801"/>
            <a:ext cx="12869333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60744-3CEB-4407-BF1B-66CDBE6095F1}" type="datetimeFigureOut">
              <a:rPr lang="uk-UA" smtClean="0"/>
              <a:t>09.01.2026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9469-ECD9-4924-BE87-06BFE2AB0E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366184"/>
            <a:ext cx="146304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2800" y="2046817"/>
            <a:ext cx="7182556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5714" indent="0">
              <a:buNone/>
              <a:defRPr sz="3200" b="1"/>
            </a:lvl2pPr>
            <a:lvl3pPr marL="1451424" indent="0">
              <a:buNone/>
              <a:defRPr sz="2900" b="1"/>
            </a:lvl3pPr>
            <a:lvl4pPr marL="2177138" indent="0">
              <a:buNone/>
              <a:defRPr sz="2500" b="1"/>
            </a:lvl4pPr>
            <a:lvl5pPr marL="2902848" indent="0">
              <a:buNone/>
              <a:defRPr sz="2500" b="1"/>
            </a:lvl5pPr>
            <a:lvl6pPr marL="3628561" indent="0">
              <a:buNone/>
              <a:defRPr sz="2500" b="1"/>
            </a:lvl6pPr>
            <a:lvl7pPr marL="4354273" indent="0">
              <a:buNone/>
              <a:defRPr sz="2500" b="1"/>
            </a:lvl7pPr>
            <a:lvl8pPr marL="5079985" indent="0">
              <a:buNone/>
              <a:defRPr sz="2500" b="1"/>
            </a:lvl8pPr>
            <a:lvl9pPr marL="5805696" indent="0">
              <a:buNone/>
              <a:defRPr sz="2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12800" y="2899833"/>
            <a:ext cx="7182556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8257827" y="2046817"/>
            <a:ext cx="7185378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5714" indent="0">
              <a:buNone/>
              <a:defRPr sz="3200" b="1"/>
            </a:lvl2pPr>
            <a:lvl3pPr marL="1451424" indent="0">
              <a:buNone/>
              <a:defRPr sz="2900" b="1"/>
            </a:lvl3pPr>
            <a:lvl4pPr marL="2177138" indent="0">
              <a:buNone/>
              <a:defRPr sz="2500" b="1"/>
            </a:lvl4pPr>
            <a:lvl5pPr marL="2902848" indent="0">
              <a:buNone/>
              <a:defRPr sz="2500" b="1"/>
            </a:lvl5pPr>
            <a:lvl6pPr marL="3628561" indent="0">
              <a:buNone/>
              <a:defRPr sz="2500" b="1"/>
            </a:lvl6pPr>
            <a:lvl7pPr marL="4354273" indent="0">
              <a:buNone/>
              <a:defRPr sz="2500" b="1"/>
            </a:lvl7pPr>
            <a:lvl8pPr marL="5079985" indent="0">
              <a:buNone/>
              <a:defRPr sz="2500" b="1"/>
            </a:lvl8pPr>
            <a:lvl9pPr marL="5805696" indent="0">
              <a:buNone/>
              <a:defRPr sz="2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8257827" y="2899833"/>
            <a:ext cx="7185378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60744-3CEB-4407-BF1B-66CDBE6095F1}" type="datetimeFigureOut">
              <a:rPr lang="uk-UA" smtClean="0"/>
              <a:t>09.01.2026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9469-ECD9-4924-BE87-06BFE2AB0E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60744-3CEB-4407-BF1B-66CDBE6095F1}" type="datetimeFigureOut">
              <a:rPr lang="uk-UA" smtClean="0"/>
              <a:t>09.01.2026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9469-ECD9-4924-BE87-06BFE2AB0E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60744-3CEB-4407-BF1B-66CDBE6095F1}" type="datetimeFigureOut">
              <a:rPr lang="uk-UA" smtClean="0"/>
              <a:t>09.01.2026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9469-ECD9-4924-BE87-06BFE2AB0E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4" y="364067"/>
            <a:ext cx="534811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355644" y="364070"/>
            <a:ext cx="9087556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4" y="1913470"/>
            <a:ext cx="534811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5714" indent="0">
              <a:buNone/>
              <a:defRPr sz="1900"/>
            </a:lvl2pPr>
            <a:lvl3pPr marL="1451424" indent="0">
              <a:buNone/>
              <a:defRPr sz="1600"/>
            </a:lvl3pPr>
            <a:lvl4pPr marL="2177138" indent="0">
              <a:buNone/>
              <a:defRPr sz="1400"/>
            </a:lvl4pPr>
            <a:lvl5pPr marL="2902848" indent="0">
              <a:buNone/>
              <a:defRPr sz="1400"/>
            </a:lvl5pPr>
            <a:lvl6pPr marL="3628561" indent="0">
              <a:buNone/>
              <a:defRPr sz="1400"/>
            </a:lvl6pPr>
            <a:lvl7pPr marL="4354273" indent="0">
              <a:buNone/>
              <a:defRPr sz="1400"/>
            </a:lvl7pPr>
            <a:lvl8pPr marL="5079985" indent="0">
              <a:buNone/>
              <a:defRPr sz="1400"/>
            </a:lvl8pPr>
            <a:lvl9pPr marL="5805696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60744-3CEB-4407-BF1B-66CDBE6095F1}" type="datetimeFigureOut">
              <a:rPr lang="uk-UA" smtClean="0"/>
              <a:t>09.01.2026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9469-ECD9-4924-BE87-06BFE2AB0E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86290" y="6400801"/>
            <a:ext cx="9753600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86290" y="817033"/>
            <a:ext cx="9753600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5714" indent="0">
              <a:buNone/>
              <a:defRPr sz="4400"/>
            </a:lvl2pPr>
            <a:lvl3pPr marL="1451424" indent="0">
              <a:buNone/>
              <a:defRPr sz="3800"/>
            </a:lvl3pPr>
            <a:lvl4pPr marL="2177138" indent="0">
              <a:buNone/>
              <a:defRPr sz="3200"/>
            </a:lvl4pPr>
            <a:lvl5pPr marL="2902848" indent="0">
              <a:buNone/>
              <a:defRPr sz="3200"/>
            </a:lvl5pPr>
            <a:lvl6pPr marL="3628561" indent="0">
              <a:buNone/>
              <a:defRPr sz="3200"/>
            </a:lvl6pPr>
            <a:lvl7pPr marL="4354273" indent="0">
              <a:buNone/>
              <a:defRPr sz="3200"/>
            </a:lvl7pPr>
            <a:lvl8pPr marL="5079985" indent="0">
              <a:buNone/>
              <a:defRPr sz="3200"/>
            </a:lvl8pPr>
            <a:lvl9pPr marL="5805696" indent="0">
              <a:buNone/>
              <a:defRPr sz="32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186290" y="7156452"/>
            <a:ext cx="9753600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5714" indent="0">
              <a:buNone/>
              <a:defRPr sz="1900"/>
            </a:lvl2pPr>
            <a:lvl3pPr marL="1451424" indent="0">
              <a:buNone/>
              <a:defRPr sz="1600"/>
            </a:lvl3pPr>
            <a:lvl4pPr marL="2177138" indent="0">
              <a:buNone/>
              <a:defRPr sz="1400"/>
            </a:lvl4pPr>
            <a:lvl5pPr marL="2902848" indent="0">
              <a:buNone/>
              <a:defRPr sz="1400"/>
            </a:lvl5pPr>
            <a:lvl6pPr marL="3628561" indent="0">
              <a:buNone/>
              <a:defRPr sz="1400"/>
            </a:lvl6pPr>
            <a:lvl7pPr marL="4354273" indent="0">
              <a:buNone/>
              <a:defRPr sz="1400"/>
            </a:lvl7pPr>
            <a:lvl8pPr marL="5079985" indent="0">
              <a:buNone/>
              <a:defRPr sz="1400"/>
            </a:lvl8pPr>
            <a:lvl9pPr marL="5805696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60744-3CEB-4407-BF1B-66CDBE6095F1}" type="datetimeFigureOut">
              <a:rPr lang="uk-UA" smtClean="0"/>
              <a:t>09.01.2026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9469-ECD9-4924-BE87-06BFE2AB0E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366184"/>
            <a:ext cx="14630400" cy="1524000"/>
          </a:xfrm>
          <a:prstGeom prst="rect">
            <a:avLst/>
          </a:prstGeom>
        </p:spPr>
        <p:txBody>
          <a:bodyPr vert="horz" lIns="145143" tIns="72571" rIns="145143" bIns="72571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2800" y="2133604"/>
            <a:ext cx="14630400" cy="6034617"/>
          </a:xfrm>
          <a:prstGeom prst="rect">
            <a:avLst/>
          </a:prstGeom>
        </p:spPr>
        <p:txBody>
          <a:bodyPr vert="horz" lIns="145143" tIns="72571" rIns="145143" bIns="7257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12800" y="8475137"/>
            <a:ext cx="3793067" cy="486833"/>
          </a:xfrm>
          <a:prstGeom prst="rect">
            <a:avLst/>
          </a:prstGeom>
        </p:spPr>
        <p:txBody>
          <a:bodyPr vert="horz" lIns="145143" tIns="72571" rIns="145143" bIns="72571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60744-3CEB-4407-BF1B-66CDBE6095F1}" type="datetimeFigureOut">
              <a:rPr lang="uk-UA" smtClean="0"/>
              <a:t>09.01.2026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5554135" y="8475137"/>
            <a:ext cx="5147733" cy="486833"/>
          </a:xfrm>
          <a:prstGeom prst="rect">
            <a:avLst/>
          </a:prstGeom>
        </p:spPr>
        <p:txBody>
          <a:bodyPr vert="horz" lIns="145143" tIns="72571" rIns="145143" bIns="72571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650133" y="8475137"/>
            <a:ext cx="3793067" cy="486833"/>
          </a:xfrm>
          <a:prstGeom prst="rect">
            <a:avLst/>
          </a:prstGeom>
        </p:spPr>
        <p:txBody>
          <a:bodyPr vert="horz" lIns="145143" tIns="72571" rIns="145143" bIns="72571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D9469-ECD9-4924-BE87-06BFE2AB0EE3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</p:sldLayoutIdLst>
  <p:hf sldNum="0" hdr="0" ftr="0" dt="0"/>
  <p:txStyles>
    <p:titleStyle>
      <a:lvl1pPr algn="ctr" defTabSz="14514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285" indent="-544285" algn="l" defTabSz="14514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79285" indent="-453571" algn="l" defTabSz="14514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4281" indent="-362857" algn="l" defTabSz="14514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39991" indent="-362857" algn="l" defTabSz="14514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705" indent="-362857" algn="l" defTabSz="14514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1417" indent="-362857" algn="l" defTabSz="14514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17129" indent="-362857" algn="l" defTabSz="14514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2842" indent="-362857" algn="l" defTabSz="14514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68553" indent="-362857" algn="l" defTabSz="14514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14514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5714" algn="l" defTabSz="14514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1424" algn="l" defTabSz="14514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7138" algn="l" defTabSz="14514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2848" algn="l" defTabSz="14514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28561" algn="l" defTabSz="14514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4273" algn="l" defTabSz="14514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79985" algn="l" defTabSz="14514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05696" algn="l" defTabSz="14514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F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6158" y="897151"/>
            <a:ext cx="13370944" cy="5249652"/>
          </a:xfrm>
          <a:custGeom>
            <a:avLst/>
            <a:gdLst/>
            <a:ahLst/>
            <a:cxnLst/>
            <a:rect l="l" t="t" r="r" b="b"/>
            <a:pathLst>
              <a:path w="3784600" h="660400">
                <a:moveTo>
                  <a:pt x="330200" y="0"/>
                </a:moveTo>
                <a:lnTo>
                  <a:pt x="3454400" y="0"/>
                </a:lnTo>
                <a:cubicBezTo>
                  <a:pt x="3636642" y="0"/>
                  <a:pt x="3784600" y="147958"/>
                  <a:pt x="3784600" y="330200"/>
                </a:cubicBezTo>
                <a:lnTo>
                  <a:pt x="3784600" y="330200"/>
                </a:lnTo>
                <a:cubicBezTo>
                  <a:pt x="3784600" y="512442"/>
                  <a:pt x="3636642" y="660400"/>
                  <a:pt x="3454400" y="660400"/>
                </a:cubicBezTo>
                <a:lnTo>
                  <a:pt x="330200" y="660400"/>
                </a:lnTo>
                <a:cubicBezTo>
                  <a:pt x="147958" y="660400"/>
                  <a:pt x="0" y="512442"/>
                  <a:pt x="0" y="330200"/>
                </a:cubicBezTo>
                <a:lnTo>
                  <a:pt x="0" y="330200"/>
                </a:lnTo>
                <a:cubicBezTo>
                  <a:pt x="0" y="147958"/>
                  <a:pt x="147958" y="0"/>
                  <a:pt x="3302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4" name="Text 2"/>
          <p:cNvSpPr/>
          <p:nvPr/>
        </p:nvSpPr>
        <p:spPr>
          <a:xfrm>
            <a:off x="2346386" y="897151"/>
            <a:ext cx="11593902" cy="46755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6000" b="1" dirty="0" err="1">
                <a:solidFill>
                  <a:srgbClr val="FDFBF6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Українське</a:t>
            </a:r>
            <a:r>
              <a:rPr lang="en-US" sz="6000" b="1" dirty="0">
                <a:solidFill>
                  <a:srgbClr val="FDFBF6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 </a:t>
            </a:r>
            <a:r>
              <a:rPr lang="en-US" sz="6000" b="1" dirty="0" err="1">
                <a:solidFill>
                  <a:srgbClr val="FDFBF6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народознавство</a:t>
            </a:r>
            <a:r>
              <a:rPr lang="uk-UA" sz="6000" b="1" dirty="0">
                <a:solidFill>
                  <a:srgbClr val="FDFBF6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,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6000" b="1" dirty="0">
                <a:solidFill>
                  <a:srgbClr val="FDFBF6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як ефективний засіб розвитку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6000" b="1" dirty="0">
                <a:solidFill>
                  <a:srgbClr val="FDFBF6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духовних цінностей дітей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6000" b="1" dirty="0">
                <a:solidFill>
                  <a:srgbClr val="FDFBF6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дошкільного віку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2873579" y="6604000"/>
            <a:ext cx="105029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Вихователь закладу дошкільної освіти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DF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94109" y="494103"/>
            <a:ext cx="15378967" cy="345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b="1" kern="0" spc="175" dirty="0">
                <a:solidFill>
                  <a:srgbClr val="A85C4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РЕЗУЛЬТАТИ РОБОТИ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494104" y="988207"/>
            <a:ext cx="15564254" cy="5929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600" b="1" dirty="0">
                <a:solidFill>
                  <a:srgbClr val="5C4B4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Динаміка розвитку дітей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94107" y="3174615"/>
            <a:ext cx="7485666" cy="3038736"/>
          </a:xfrm>
          <a:custGeom>
            <a:avLst/>
            <a:gdLst/>
            <a:ahLst/>
            <a:cxnLst/>
            <a:rect l="l" t="t" r="r" b="b"/>
            <a:pathLst>
              <a:path w="7485666" h="3038736">
                <a:moveTo>
                  <a:pt x="197639" y="0"/>
                </a:moveTo>
                <a:lnTo>
                  <a:pt x="7288026" y="0"/>
                </a:lnTo>
                <a:cubicBezTo>
                  <a:pt x="7397179" y="0"/>
                  <a:pt x="7485666" y="88486"/>
                  <a:pt x="7485666" y="197639"/>
                </a:cubicBezTo>
                <a:lnTo>
                  <a:pt x="7485666" y="2841096"/>
                </a:lnTo>
                <a:cubicBezTo>
                  <a:pt x="7485666" y="2950249"/>
                  <a:pt x="7397179" y="3038736"/>
                  <a:pt x="7288026" y="3038736"/>
                </a:cubicBezTo>
                <a:lnTo>
                  <a:pt x="197639" y="3038736"/>
                </a:lnTo>
                <a:cubicBezTo>
                  <a:pt x="88486" y="3038736"/>
                  <a:pt x="0" y="2950249"/>
                  <a:pt x="0" y="2841096"/>
                </a:cubicBezTo>
                <a:lnTo>
                  <a:pt x="0" y="197639"/>
                </a:lnTo>
                <a:cubicBezTo>
                  <a:pt x="0" y="88486"/>
                  <a:pt x="88486" y="0"/>
                  <a:pt x="197639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5" name="Text 3"/>
          <p:cNvSpPr/>
          <p:nvPr/>
        </p:nvSpPr>
        <p:spPr>
          <a:xfrm>
            <a:off x="790566" y="3471077"/>
            <a:ext cx="7040972" cy="39528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FDFBF6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Досягнуті результати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839977" y="4064001"/>
            <a:ext cx="370578" cy="370579"/>
          </a:xfrm>
          <a:custGeom>
            <a:avLst/>
            <a:gdLst/>
            <a:ahLst/>
            <a:cxnLst/>
            <a:rect l="l" t="t" r="r" b="b"/>
            <a:pathLst>
              <a:path w="370578" h="370578">
                <a:moveTo>
                  <a:pt x="185289" y="370578"/>
                </a:moveTo>
                <a:cubicBezTo>
                  <a:pt x="287552" y="370578"/>
                  <a:pt x="370578" y="287552"/>
                  <a:pt x="370578" y="185289"/>
                </a:cubicBezTo>
                <a:cubicBezTo>
                  <a:pt x="370578" y="83025"/>
                  <a:pt x="287552" y="0"/>
                  <a:pt x="185289" y="0"/>
                </a:cubicBezTo>
                <a:cubicBezTo>
                  <a:pt x="83025" y="0"/>
                  <a:pt x="0" y="83025"/>
                  <a:pt x="0" y="185289"/>
                </a:cubicBezTo>
                <a:cubicBezTo>
                  <a:pt x="0" y="287552"/>
                  <a:pt x="83025" y="370578"/>
                  <a:pt x="185289" y="370578"/>
                </a:cubicBezTo>
                <a:close/>
                <a:moveTo>
                  <a:pt x="246376" y="153949"/>
                </a:moveTo>
                <a:lnTo>
                  <a:pt x="188473" y="246593"/>
                </a:lnTo>
                <a:cubicBezTo>
                  <a:pt x="185434" y="251443"/>
                  <a:pt x="180222" y="254483"/>
                  <a:pt x="174504" y="254772"/>
                </a:cubicBezTo>
                <a:cubicBezTo>
                  <a:pt x="168786" y="255062"/>
                  <a:pt x="163286" y="252456"/>
                  <a:pt x="159884" y="247824"/>
                </a:cubicBezTo>
                <a:lnTo>
                  <a:pt x="125142" y="201502"/>
                </a:lnTo>
                <a:cubicBezTo>
                  <a:pt x="119352" y="193829"/>
                  <a:pt x="120944" y="182973"/>
                  <a:pt x="128616" y="177182"/>
                </a:cubicBezTo>
                <a:cubicBezTo>
                  <a:pt x="136289" y="171392"/>
                  <a:pt x="147145" y="172984"/>
                  <a:pt x="152936" y="180657"/>
                </a:cubicBezTo>
                <a:lnTo>
                  <a:pt x="172478" y="206713"/>
                </a:lnTo>
                <a:lnTo>
                  <a:pt x="216918" y="135565"/>
                </a:lnTo>
                <a:cubicBezTo>
                  <a:pt x="221985" y="127458"/>
                  <a:pt x="232697" y="124925"/>
                  <a:pt x="240875" y="130064"/>
                </a:cubicBezTo>
                <a:cubicBezTo>
                  <a:pt x="249054" y="135203"/>
                  <a:pt x="251515" y="145843"/>
                  <a:pt x="246376" y="154021"/>
                </a:cubicBezTo>
                <a:close/>
              </a:path>
            </a:pathLst>
          </a:custGeom>
          <a:solidFill>
            <a:srgbClr val="FDFBF6"/>
          </a:solidFill>
          <a:ln/>
        </p:spPr>
      </p:sp>
      <p:sp>
        <p:nvSpPr>
          <p:cNvPr id="7" name="Text 5"/>
          <p:cNvSpPr/>
          <p:nvPr/>
        </p:nvSpPr>
        <p:spPr>
          <a:xfrm>
            <a:off x="1402018" y="4076353"/>
            <a:ext cx="4138116" cy="345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Діти знають державні символи України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39977" y="4434577"/>
            <a:ext cx="370578" cy="370579"/>
          </a:xfrm>
          <a:custGeom>
            <a:avLst/>
            <a:gdLst/>
            <a:ahLst/>
            <a:cxnLst/>
            <a:rect l="l" t="t" r="r" b="b"/>
            <a:pathLst>
              <a:path w="370578" h="370578">
                <a:moveTo>
                  <a:pt x="185289" y="370578"/>
                </a:moveTo>
                <a:cubicBezTo>
                  <a:pt x="287552" y="370578"/>
                  <a:pt x="370578" y="287552"/>
                  <a:pt x="370578" y="185289"/>
                </a:cubicBezTo>
                <a:cubicBezTo>
                  <a:pt x="370578" y="83025"/>
                  <a:pt x="287552" y="0"/>
                  <a:pt x="185289" y="0"/>
                </a:cubicBezTo>
                <a:cubicBezTo>
                  <a:pt x="83025" y="0"/>
                  <a:pt x="0" y="83025"/>
                  <a:pt x="0" y="185289"/>
                </a:cubicBezTo>
                <a:cubicBezTo>
                  <a:pt x="0" y="287552"/>
                  <a:pt x="83025" y="370578"/>
                  <a:pt x="185289" y="370578"/>
                </a:cubicBezTo>
                <a:close/>
                <a:moveTo>
                  <a:pt x="246376" y="153949"/>
                </a:moveTo>
                <a:lnTo>
                  <a:pt x="188473" y="246593"/>
                </a:lnTo>
                <a:cubicBezTo>
                  <a:pt x="185434" y="251443"/>
                  <a:pt x="180222" y="254483"/>
                  <a:pt x="174504" y="254772"/>
                </a:cubicBezTo>
                <a:cubicBezTo>
                  <a:pt x="168786" y="255062"/>
                  <a:pt x="163286" y="252456"/>
                  <a:pt x="159884" y="247824"/>
                </a:cubicBezTo>
                <a:lnTo>
                  <a:pt x="125142" y="201502"/>
                </a:lnTo>
                <a:cubicBezTo>
                  <a:pt x="119352" y="193829"/>
                  <a:pt x="120944" y="182973"/>
                  <a:pt x="128616" y="177182"/>
                </a:cubicBezTo>
                <a:cubicBezTo>
                  <a:pt x="136289" y="171392"/>
                  <a:pt x="147145" y="172984"/>
                  <a:pt x="152936" y="180657"/>
                </a:cubicBezTo>
                <a:lnTo>
                  <a:pt x="172478" y="206713"/>
                </a:lnTo>
                <a:lnTo>
                  <a:pt x="216918" y="135565"/>
                </a:lnTo>
                <a:cubicBezTo>
                  <a:pt x="221985" y="127458"/>
                  <a:pt x="232697" y="124925"/>
                  <a:pt x="240875" y="130064"/>
                </a:cubicBezTo>
                <a:cubicBezTo>
                  <a:pt x="249054" y="135203"/>
                  <a:pt x="251515" y="145843"/>
                  <a:pt x="246376" y="154021"/>
                </a:cubicBezTo>
                <a:close/>
              </a:path>
            </a:pathLst>
          </a:custGeom>
          <a:solidFill>
            <a:srgbClr val="FDFBF6"/>
          </a:solidFill>
          <a:ln/>
        </p:spPr>
      </p:sp>
      <p:sp>
        <p:nvSpPr>
          <p:cNvPr id="9" name="Text 7"/>
          <p:cNvSpPr/>
          <p:nvPr/>
        </p:nvSpPr>
        <p:spPr>
          <a:xfrm>
            <a:off x="1402024" y="4446931"/>
            <a:ext cx="4854565" cy="345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Вміють розрізняти український народний одяг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839977" y="4805154"/>
            <a:ext cx="370578" cy="370579"/>
          </a:xfrm>
          <a:custGeom>
            <a:avLst/>
            <a:gdLst/>
            <a:ahLst/>
            <a:cxnLst/>
            <a:rect l="l" t="t" r="r" b="b"/>
            <a:pathLst>
              <a:path w="370578" h="370578">
                <a:moveTo>
                  <a:pt x="185289" y="370578"/>
                </a:moveTo>
                <a:cubicBezTo>
                  <a:pt x="287552" y="370578"/>
                  <a:pt x="370578" y="287552"/>
                  <a:pt x="370578" y="185289"/>
                </a:cubicBezTo>
                <a:cubicBezTo>
                  <a:pt x="370578" y="83025"/>
                  <a:pt x="287552" y="0"/>
                  <a:pt x="185289" y="0"/>
                </a:cubicBezTo>
                <a:cubicBezTo>
                  <a:pt x="83025" y="0"/>
                  <a:pt x="0" y="83025"/>
                  <a:pt x="0" y="185289"/>
                </a:cubicBezTo>
                <a:cubicBezTo>
                  <a:pt x="0" y="287552"/>
                  <a:pt x="83025" y="370578"/>
                  <a:pt x="185289" y="370578"/>
                </a:cubicBezTo>
                <a:close/>
                <a:moveTo>
                  <a:pt x="246376" y="153949"/>
                </a:moveTo>
                <a:lnTo>
                  <a:pt x="188473" y="246593"/>
                </a:lnTo>
                <a:cubicBezTo>
                  <a:pt x="185434" y="251443"/>
                  <a:pt x="180222" y="254483"/>
                  <a:pt x="174504" y="254772"/>
                </a:cubicBezTo>
                <a:cubicBezTo>
                  <a:pt x="168786" y="255062"/>
                  <a:pt x="163286" y="252456"/>
                  <a:pt x="159884" y="247824"/>
                </a:cubicBezTo>
                <a:lnTo>
                  <a:pt x="125142" y="201502"/>
                </a:lnTo>
                <a:cubicBezTo>
                  <a:pt x="119352" y="193829"/>
                  <a:pt x="120944" y="182973"/>
                  <a:pt x="128616" y="177182"/>
                </a:cubicBezTo>
                <a:cubicBezTo>
                  <a:pt x="136289" y="171392"/>
                  <a:pt x="147145" y="172984"/>
                  <a:pt x="152936" y="180657"/>
                </a:cubicBezTo>
                <a:lnTo>
                  <a:pt x="172478" y="206713"/>
                </a:lnTo>
                <a:lnTo>
                  <a:pt x="216918" y="135565"/>
                </a:lnTo>
                <a:cubicBezTo>
                  <a:pt x="221985" y="127458"/>
                  <a:pt x="232697" y="124925"/>
                  <a:pt x="240875" y="130064"/>
                </a:cubicBezTo>
                <a:cubicBezTo>
                  <a:pt x="249054" y="135203"/>
                  <a:pt x="251515" y="145843"/>
                  <a:pt x="246376" y="154021"/>
                </a:cubicBezTo>
                <a:close/>
              </a:path>
            </a:pathLst>
          </a:custGeom>
          <a:solidFill>
            <a:srgbClr val="FDFBF6"/>
          </a:solidFill>
          <a:ln/>
        </p:spPr>
      </p:sp>
      <p:sp>
        <p:nvSpPr>
          <p:cNvPr id="11" name="Text 9"/>
          <p:cNvSpPr/>
          <p:nvPr/>
        </p:nvSpPr>
        <p:spPr>
          <a:xfrm>
            <a:off x="1402018" y="4817508"/>
            <a:ext cx="3977532" cy="345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Знають народні пісні, казки, прислів'я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839977" y="5175732"/>
            <a:ext cx="370578" cy="370579"/>
          </a:xfrm>
          <a:custGeom>
            <a:avLst/>
            <a:gdLst/>
            <a:ahLst/>
            <a:cxnLst/>
            <a:rect l="l" t="t" r="r" b="b"/>
            <a:pathLst>
              <a:path w="370578" h="370578">
                <a:moveTo>
                  <a:pt x="185289" y="370578"/>
                </a:moveTo>
                <a:cubicBezTo>
                  <a:pt x="287552" y="370578"/>
                  <a:pt x="370578" y="287552"/>
                  <a:pt x="370578" y="185289"/>
                </a:cubicBezTo>
                <a:cubicBezTo>
                  <a:pt x="370578" y="83025"/>
                  <a:pt x="287552" y="0"/>
                  <a:pt x="185289" y="0"/>
                </a:cubicBezTo>
                <a:cubicBezTo>
                  <a:pt x="83025" y="0"/>
                  <a:pt x="0" y="83025"/>
                  <a:pt x="0" y="185289"/>
                </a:cubicBezTo>
                <a:cubicBezTo>
                  <a:pt x="0" y="287552"/>
                  <a:pt x="83025" y="370578"/>
                  <a:pt x="185289" y="370578"/>
                </a:cubicBezTo>
                <a:close/>
                <a:moveTo>
                  <a:pt x="246376" y="153949"/>
                </a:moveTo>
                <a:lnTo>
                  <a:pt x="188473" y="246593"/>
                </a:lnTo>
                <a:cubicBezTo>
                  <a:pt x="185434" y="251443"/>
                  <a:pt x="180222" y="254483"/>
                  <a:pt x="174504" y="254772"/>
                </a:cubicBezTo>
                <a:cubicBezTo>
                  <a:pt x="168786" y="255062"/>
                  <a:pt x="163286" y="252456"/>
                  <a:pt x="159884" y="247824"/>
                </a:cubicBezTo>
                <a:lnTo>
                  <a:pt x="125142" y="201502"/>
                </a:lnTo>
                <a:cubicBezTo>
                  <a:pt x="119352" y="193829"/>
                  <a:pt x="120944" y="182973"/>
                  <a:pt x="128616" y="177182"/>
                </a:cubicBezTo>
                <a:cubicBezTo>
                  <a:pt x="136289" y="171392"/>
                  <a:pt x="147145" y="172984"/>
                  <a:pt x="152936" y="180657"/>
                </a:cubicBezTo>
                <a:lnTo>
                  <a:pt x="172478" y="206713"/>
                </a:lnTo>
                <a:lnTo>
                  <a:pt x="216918" y="135565"/>
                </a:lnTo>
                <a:cubicBezTo>
                  <a:pt x="221985" y="127458"/>
                  <a:pt x="232697" y="124925"/>
                  <a:pt x="240875" y="130064"/>
                </a:cubicBezTo>
                <a:cubicBezTo>
                  <a:pt x="249054" y="135203"/>
                  <a:pt x="251515" y="145843"/>
                  <a:pt x="246376" y="154021"/>
                </a:cubicBezTo>
                <a:close/>
              </a:path>
            </a:pathLst>
          </a:custGeom>
          <a:solidFill>
            <a:srgbClr val="FDFBF6"/>
          </a:solidFill>
          <a:ln/>
        </p:spPr>
      </p:sp>
      <p:sp>
        <p:nvSpPr>
          <p:cNvPr id="13" name="Text 11"/>
          <p:cNvSpPr/>
          <p:nvPr/>
        </p:nvSpPr>
        <p:spPr>
          <a:xfrm>
            <a:off x="1402018" y="5188085"/>
            <a:ext cx="3755186" cy="345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Вміють вишивати, ліпити, витинати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39977" y="5546309"/>
            <a:ext cx="370578" cy="370579"/>
          </a:xfrm>
          <a:custGeom>
            <a:avLst/>
            <a:gdLst/>
            <a:ahLst/>
            <a:cxnLst/>
            <a:rect l="l" t="t" r="r" b="b"/>
            <a:pathLst>
              <a:path w="370578" h="370578">
                <a:moveTo>
                  <a:pt x="185289" y="370578"/>
                </a:moveTo>
                <a:cubicBezTo>
                  <a:pt x="287552" y="370578"/>
                  <a:pt x="370578" y="287552"/>
                  <a:pt x="370578" y="185289"/>
                </a:cubicBezTo>
                <a:cubicBezTo>
                  <a:pt x="370578" y="83025"/>
                  <a:pt x="287552" y="0"/>
                  <a:pt x="185289" y="0"/>
                </a:cubicBezTo>
                <a:cubicBezTo>
                  <a:pt x="83025" y="0"/>
                  <a:pt x="0" y="83025"/>
                  <a:pt x="0" y="185289"/>
                </a:cubicBezTo>
                <a:cubicBezTo>
                  <a:pt x="0" y="287552"/>
                  <a:pt x="83025" y="370578"/>
                  <a:pt x="185289" y="370578"/>
                </a:cubicBezTo>
                <a:close/>
                <a:moveTo>
                  <a:pt x="246376" y="153949"/>
                </a:moveTo>
                <a:lnTo>
                  <a:pt x="188473" y="246593"/>
                </a:lnTo>
                <a:cubicBezTo>
                  <a:pt x="185434" y="251443"/>
                  <a:pt x="180222" y="254483"/>
                  <a:pt x="174504" y="254772"/>
                </a:cubicBezTo>
                <a:cubicBezTo>
                  <a:pt x="168786" y="255062"/>
                  <a:pt x="163286" y="252456"/>
                  <a:pt x="159884" y="247824"/>
                </a:cubicBezTo>
                <a:lnTo>
                  <a:pt x="125142" y="201502"/>
                </a:lnTo>
                <a:cubicBezTo>
                  <a:pt x="119352" y="193829"/>
                  <a:pt x="120944" y="182973"/>
                  <a:pt x="128616" y="177182"/>
                </a:cubicBezTo>
                <a:cubicBezTo>
                  <a:pt x="136289" y="171392"/>
                  <a:pt x="147145" y="172984"/>
                  <a:pt x="152936" y="180657"/>
                </a:cubicBezTo>
                <a:lnTo>
                  <a:pt x="172478" y="206713"/>
                </a:lnTo>
                <a:lnTo>
                  <a:pt x="216918" y="135565"/>
                </a:lnTo>
                <a:cubicBezTo>
                  <a:pt x="221985" y="127458"/>
                  <a:pt x="232697" y="124925"/>
                  <a:pt x="240875" y="130064"/>
                </a:cubicBezTo>
                <a:cubicBezTo>
                  <a:pt x="249054" y="135203"/>
                  <a:pt x="251515" y="145843"/>
                  <a:pt x="246376" y="154021"/>
                </a:cubicBezTo>
                <a:close/>
              </a:path>
            </a:pathLst>
          </a:custGeom>
          <a:solidFill>
            <a:srgbClr val="FDFBF6"/>
          </a:solidFill>
          <a:ln/>
        </p:spPr>
      </p:sp>
      <p:sp>
        <p:nvSpPr>
          <p:cNvPr id="15" name="Text 13"/>
          <p:cNvSpPr/>
          <p:nvPr/>
        </p:nvSpPr>
        <p:spPr>
          <a:xfrm>
            <a:off x="1402018" y="5558663"/>
            <a:ext cx="3977532" cy="345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Люблять українську мову та культуру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8273339" y="1927004"/>
            <a:ext cx="7485666" cy="5533957"/>
          </a:xfrm>
          <a:custGeom>
            <a:avLst/>
            <a:gdLst/>
            <a:ahLst/>
            <a:cxnLst/>
            <a:rect l="l" t="t" r="r" b="b"/>
            <a:pathLst>
              <a:path w="7485666" h="5533957">
                <a:moveTo>
                  <a:pt x="148255" y="0"/>
                </a:moveTo>
                <a:lnTo>
                  <a:pt x="7337411" y="0"/>
                </a:lnTo>
                <a:cubicBezTo>
                  <a:pt x="7419290" y="0"/>
                  <a:pt x="7485666" y="66376"/>
                  <a:pt x="7485666" y="148255"/>
                </a:cubicBezTo>
                <a:lnTo>
                  <a:pt x="7485666" y="5385703"/>
                </a:lnTo>
                <a:cubicBezTo>
                  <a:pt x="7485666" y="5467582"/>
                  <a:pt x="7419290" y="5533957"/>
                  <a:pt x="7337411" y="5533957"/>
                </a:cubicBezTo>
                <a:lnTo>
                  <a:pt x="148255" y="5533957"/>
                </a:lnTo>
                <a:cubicBezTo>
                  <a:pt x="66376" y="5533957"/>
                  <a:pt x="0" y="5467582"/>
                  <a:pt x="0" y="5385703"/>
                </a:cubicBezTo>
                <a:lnTo>
                  <a:pt x="0" y="148255"/>
                </a:lnTo>
                <a:cubicBezTo>
                  <a:pt x="0" y="66376"/>
                  <a:pt x="66376" y="0"/>
                  <a:pt x="148255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185289" dist="123526" dir="5400000" algn="bl" rotWithShape="0">
              <a:srgbClr val="000000">
                <a:alpha val="10196"/>
              </a:srgbClr>
            </a:outerShdw>
          </a:effectLst>
        </p:spPr>
      </p:sp>
      <p:pic>
        <p:nvPicPr>
          <p:cNvPr id="17" name="Image 0" descr="https://kimi-img.moonshot.cn/pub/slides/26-01-04-00:41:38-d5ckdgjfoslgrskj4t5g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569805" y="2223470"/>
            <a:ext cx="6670395" cy="4941033"/>
          </a:xfrm>
          <a:prstGeom prst="roundRect">
            <a:avLst>
              <a:gd name="adj" fmla="val 0"/>
            </a:avLst>
          </a:prstGeom>
        </p:spPr>
      </p:pic>
      <p:sp>
        <p:nvSpPr>
          <p:cNvPr id="18" name="Text 15"/>
          <p:cNvSpPr/>
          <p:nvPr/>
        </p:nvSpPr>
        <p:spPr>
          <a:xfrm>
            <a:off x="599100" y="7856244"/>
            <a:ext cx="3458724" cy="444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900" b="1" dirty="0">
                <a:solidFill>
                  <a:srgbClr val="A85C4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95%</a:t>
            </a:r>
            <a:endParaRPr lang="en-US" sz="1600" dirty="0"/>
          </a:p>
        </p:txBody>
      </p:sp>
      <p:sp>
        <p:nvSpPr>
          <p:cNvPr id="19" name="Text 16"/>
          <p:cNvSpPr/>
          <p:nvPr/>
        </p:nvSpPr>
        <p:spPr>
          <a:xfrm>
            <a:off x="642335" y="8350351"/>
            <a:ext cx="3372254" cy="2964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дітей впізнають державні символи</a:t>
            </a:r>
            <a:endParaRPr lang="en-US" sz="1600" dirty="0"/>
          </a:p>
        </p:txBody>
      </p:sp>
      <p:sp>
        <p:nvSpPr>
          <p:cNvPr id="20" name="Text 17"/>
          <p:cNvSpPr/>
          <p:nvPr/>
        </p:nvSpPr>
        <p:spPr>
          <a:xfrm>
            <a:off x="4463914" y="7856244"/>
            <a:ext cx="3458724" cy="444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900" b="1" dirty="0">
                <a:solidFill>
                  <a:srgbClr val="7E8A8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90%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4507151" y="8350351"/>
            <a:ext cx="3372254" cy="2964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вміють співати народні пісні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8328922" y="7856244"/>
            <a:ext cx="3458724" cy="444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900" b="1" dirty="0">
                <a:solidFill>
                  <a:srgbClr val="C89F6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85%</a:t>
            </a:r>
            <a:endParaRPr lang="en-US" sz="1600" dirty="0"/>
          </a:p>
        </p:txBody>
      </p:sp>
      <p:sp>
        <p:nvSpPr>
          <p:cNvPr id="23" name="Text 20"/>
          <p:cNvSpPr/>
          <p:nvPr/>
        </p:nvSpPr>
        <p:spPr>
          <a:xfrm>
            <a:off x="8372159" y="8350351"/>
            <a:ext cx="3372254" cy="2964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виготовляють народні вироби</a:t>
            </a:r>
            <a:endParaRPr lang="en-US" sz="1600" dirty="0"/>
          </a:p>
        </p:txBody>
      </p:sp>
      <p:sp>
        <p:nvSpPr>
          <p:cNvPr id="24" name="Text 21"/>
          <p:cNvSpPr/>
          <p:nvPr/>
        </p:nvSpPr>
        <p:spPr>
          <a:xfrm>
            <a:off x="12193930" y="7856244"/>
            <a:ext cx="3458724" cy="444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900" b="1" dirty="0">
                <a:solidFill>
                  <a:srgbClr val="A85C4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100%</a:t>
            </a:r>
            <a:endParaRPr lang="en-US" sz="1600" dirty="0"/>
          </a:p>
        </p:txBody>
      </p:sp>
      <p:sp>
        <p:nvSpPr>
          <p:cNvPr id="25" name="Text 22"/>
          <p:cNvSpPr/>
          <p:nvPr/>
        </p:nvSpPr>
        <p:spPr>
          <a:xfrm>
            <a:off x="12237165" y="8350347"/>
            <a:ext cx="3372254" cy="5929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з цікавістю вивчають народознавство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DF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54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b="1" kern="0" spc="179" dirty="0">
                <a:solidFill>
                  <a:srgbClr val="A85C4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ПРИКЛАДИ ЗАНЯТЬ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1016000"/>
            <a:ext cx="155448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rgbClr val="5C4B4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Народознавчі заняття в дії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20700" y="1841500"/>
            <a:ext cx="7442201" cy="3022600"/>
          </a:xfrm>
          <a:custGeom>
            <a:avLst/>
            <a:gdLst/>
            <a:ahLst/>
            <a:cxnLst/>
            <a:rect l="l" t="t" r="r" b="b"/>
            <a:pathLst>
              <a:path w="7442200" h="3022600">
                <a:moveTo>
                  <a:pt x="152399" y="0"/>
                </a:moveTo>
                <a:lnTo>
                  <a:pt x="7289801" y="0"/>
                </a:lnTo>
                <a:cubicBezTo>
                  <a:pt x="7373968" y="0"/>
                  <a:pt x="7442200" y="68232"/>
                  <a:pt x="7442200" y="152399"/>
                </a:cubicBezTo>
                <a:lnTo>
                  <a:pt x="7442200" y="2870201"/>
                </a:lnTo>
                <a:cubicBezTo>
                  <a:pt x="7442200" y="2954368"/>
                  <a:pt x="7373968" y="3022600"/>
                  <a:pt x="7289801" y="3022600"/>
                </a:cubicBezTo>
                <a:lnTo>
                  <a:pt x="152399" y="3022600"/>
                </a:lnTo>
                <a:cubicBezTo>
                  <a:pt x="68232" y="3022600"/>
                  <a:pt x="0" y="2954368"/>
                  <a:pt x="0" y="2870201"/>
                </a:cubicBezTo>
                <a:lnTo>
                  <a:pt x="0" y="152399"/>
                </a:lnTo>
                <a:cubicBezTo>
                  <a:pt x="0" y="68288"/>
                  <a:pt x="68288" y="0"/>
                  <a:pt x="152399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38201" y="21590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6" name="Text 4"/>
          <p:cNvSpPr/>
          <p:nvPr/>
        </p:nvSpPr>
        <p:spPr>
          <a:xfrm>
            <a:off x="774700" y="2159000"/>
            <a:ext cx="736601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600201" y="2286000"/>
            <a:ext cx="31369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"Українська вишиванка"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38201" y="2921000"/>
            <a:ext cx="69088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Ознайомлення з українським національним одягом, його значенням та символікою.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38201" y="3733800"/>
            <a:ext cx="6807200" cy="812800"/>
          </a:xfrm>
          <a:custGeom>
            <a:avLst/>
            <a:gdLst/>
            <a:ahLst/>
            <a:cxnLst/>
            <a:rect l="l" t="t" r="r" b="b"/>
            <a:pathLst>
              <a:path w="6807200" h="812800">
                <a:moveTo>
                  <a:pt x="101600" y="0"/>
                </a:moveTo>
                <a:lnTo>
                  <a:pt x="6705600" y="0"/>
                </a:lnTo>
                <a:cubicBezTo>
                  <a:pt x="6761675" y="0"/>
                  <a:pt x="6807200" y="45525"/>
                  <a:pt x="6807200" y="101600"/>
                </a:cubicBezTo>
                <a:lnTo>
                  <a:pt x="6807200" y="711200"/>
                </a:lnTo>
                <a:cubicBezTo>
                  <a:pt x="6807200" y="767275"/>
                  <a:pt x="6761675" y="812800"/>
                  <a:pt x="6705600" y="812800"/>
                </a:cubicBezTo>
                <a:lnTo>
                  <a:pt x="101600" y="812800"/>
                </a:lnTo>
                <a:cubicBezTo>
                  <a:pt x="45525" y="812800"/>
                  <a:pt x="0" y="767275"/>
                  <a:pt x="0" y="7112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0" name="Text 8"/>
          <p:cNvSpPr/>
          <p:nvPr/>
        </p:nvSpPr>
        <p:spPr>
          <a:xfrm>
            <a:off x="990601" y="3886200"/>
            <a:ext cx="65913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Активності:</a:t>
            </a: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розглядання вишиванок, вивчення орнаментів, виготовлення аплікації "Моя вишиванка"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20700" y="4889500"/>
            <a:ext cx="7442201" cy="3022600"/>
          </a:xfrm>
          <a:custGeom>
            <a:avLst/>
            <a:gdLst/>
            <a:ahLst/>
            <a:cxnLst/>
            <a:rect l="l" t="t" r="r" b="b"/>
            <a:pathLst>
              <a:path w="7442200" h="3022600">
                <a:moveTo>
                  <a:pt x="152399" y="0"/>
                </a:moveTo>
                <a:lnTo>
                  <a:pt x="7289801" y="0"/>
                </a:lnTo>
                <a:cubicBezTo>
                  <a:pt x="7373968" y="0"/>
                  <a:pt x="7442200" y="68232"/>
                  <a:pt x="7442200" y="152399"/>
                </a:cubicBezTo>
                <a:lnTo>
                  <a:pt x="7442200" y="2870201"/>
                </a:lnTo>
                <a:cubicBezTo>
                  <a:pt x="7442200" y="2954368"/>
                  <a:pt x="7373968" y="3022600"/>
                  <a:pt x="7289801" y="3022600"/>
                </a:cubicBezTo>
                <a:lnTo>
                  <a:pt x="152399" y="3022600"/>
                </a:lnTo>
                <a:cubicBezTo>
                  <a:pt x="68232" y="3022600"/>
                  <a:pt x="0" y="2954368"/>
                  <a:pt x="0" y="2870201"/>
                </a:cubicBezTo>
                <a:lnTo>
                  <a:pt x="0" y="152399"/>
                </a:lnTo>
                <a:cubicBezTo>
                  <a:pt x="0" y="68288"/>
                  <a:pt x="68288" y="0"/>
                  <a:pt x="152399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38201" y="52070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13" name="Text 11"/>
          <p:cNvSpPr/>
          <p:nvPr/>
        </p:nvSpPr>
        <p:spPr>
          <a:xfrm>
            <a:off x="774700" y="5207000"/>
            <a:ext cx="736601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600201" y="5334000"/>
            <a:ext cx="21209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"Рушник-оберіг"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38201" y="5969000"/>
            <a:ext cx="69088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Знайомство з українським вишитим рушником як символом гостинності та оберегом.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838201" y="6781800"/>
            <a:ext cx="6807200" cy="812800"/>
          </a:xfrm>
          <a:custGeom>
            <a:avLst/>
            <a:gdLst/>
            <a:ahLst/>
            <a:cxnLst/>
            <a:rect l="l" t="t" r="r" b="b"/>
            <a:pathLst>
              <a:path w="6807200" h="812800">
                <a:moveTo>
                  <a:pt x="101600" y="0"/>
                </a:moveTo>
                <a:lnTo>
                  <a:pt x="6705600" y="0"/>
                </a:lnTo>
                <a:cubicBezTo>
                  <a:pt x="6761675" y="0"/>
                  <a:pt x="6807200" y="45525"/>
                  <a:pt x="6807200" y="101600"/>
                </a:cubicBezTo>
                <a:lnTo>
                  <a:pt x="6807200" y="711200"/>
                </a:lnTo>
                <a:cubicBezTo>
                  <a:pt x="6807200" y="767275"/>
                  <a:pt x="6761675" y="812800"/>
                  <a:pt x="6705600" y="812800"/>
                </a:cubicBezTo>
                <a:lnTo>
                  <a:pt x="101600" y="812800"/>
                </a:lnTo>
                <a:cubicBezTo>
                  <a:pt x="45525" y="812800"/>
                  <a:pt x="0" y="767275"/>
                  <a:pt x="0" y="7112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7" name="Text 15"/>
          <p:cNvSpPr/>
          <p:nvPr/>
        </p:nvSpPr>
        <p:spPr>
          <a:xfrm>
            <a:off x="990601" y="6934200"/>
            <a:ext cx="65913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Активності:</a:t>
            </a: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вивчення квітів у віночку, розглядання рушників, вишивання хрестиком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8293100" y="1841500"/>
            <a:ext cx="7442201" cy="3022600"/>
          </a:xfrm>
          <a:custGeom>
            <a:avLst/>
            <a:gdLst/>
            <a:ahLst/>
            <a:cxnLst/>
            <a:rect l="l" t="t" r="r" b="b"/>
            <a:pathLst>
              <a:path w="7442200" h="3022600">
                <a:moveTo>
                  <a:pt x="152399" y="0"/>
                </a:moveTo>
                <a:lnTo>
                  <a:pt x="7289801" y="0"/>
                </a:lnTo>
                <a:cubicBezTo>
                  <a:pt x="7373968" y="0"/>
                  <a:pt x="7442200" y="68232"/>
                  <a:pt x="7442200" y="152399"/>
                </a:cubicBezTo>
                <a:lnTo>
                  <a:pt x="7442200" y="2870201"/>
                </a:lnTo>
                <a:cubicBezTo>
                  <a:pt x="7442200" y="2954368"/>
                  <a:pt x="7373968" y="3022600"/>
                  <a:pt x="7289801" y="3022600"/>
                </a:cubicBezTo>
                <a:lnTo>
                  <a:pt x="152399" y="3022600"/>
                </a:lnTo>
                <a:cubicBezTo>
                  <a:pt x="68232" y="3022600"/>
                  <a:pt x="0" y="2954368"/>
                  <a:pt x="0" y="2870201"/>
                </a:cubicBezTo>
                <a:lnTo>
                  <a:pt x="0" y="152399"/>
                </a:lnTo>
                <a:cubicBezTo>
                  <a:pt x="0" y="68288"/>
                  <a:pt x="68288" y="0"/>
                  <a:pt x="152399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610601" y="21590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20" name="Text 18"/>
          <p:cNvSpPr/>
          <p:nvPr/>
        </p:nvSpPr>
        <p:spPr>
          <a:xfrm>
            <a:off x="8547100" y="2159000"/>
            <a:ext cx="736601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9372599" y="2286000"/>
            <a:ext cx="3670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"Українські народні іграшки"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8610601" y="2921000"/>
            <a:ext cx="69088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Ознайомлення з традиційними українськими іграшками та їх виготовленням.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8610601" y="3733800"/>
            <a:ext cx="6807200" cy="812800"/>
          </a:xfrm>
          <a:custGeom>
            <a:avLst/>
            <a:gdLst/>
            <a:ahLst/>
            <a:cxnLst/>
            <a:rect l="l" t="t" r="r" b="b"/>
            <a:pathLst>
              <a:path w="6807200" h="812800">
                <a:moveTo>
                  <a:pt x="101600" y="0"/>
                </a:moveTo>
                <a:lnTo>
                  <a:pt x="6705600" y="0"/>
                </a:lnTo>
                <a:cubicBezTo>
                  <a:pt x="6761675" y="0"/>
                  <a:pt x="6807200" y="45525"/>
                  <a:pt x="6807200" y="101600"/>
                </a:cubicBezTo>
                <a:lnTo>
                  <a:pt x="6807200" y="711200"/>
                </a:lnTo>
                <a:cubicBezTo>
                  <a:pt x="6807200" y="767275"/>
                  <a:pt x="6761675" y="812800"/>
                  <a:pt x="6705600" y="812800"/>
                </a:cubicBezTo>
                <a:lnTo>
                  <a:pt x="101600" y="812800"/>
                </a:lnTo>
                <a:cubicBezTo>
                  <a:pt x="45525" y="812800"/>
                  <a:pt x="0" y="767275"/>
                  <a:pt x="0" y="7112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4" name="Text 22"/>
          <p:cNvSpPr/>
          <p:nvPr/>
        </p:nvSpPr>
        <p:spPr>
          <a:xfrm>
            <a:off x="8763001" y="3886200"/>
            <a:ext cx="65913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Активності:</a:t>
            </a: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розглядання іграшок, вивчення матеріалів, ліплення з глини, виготовлення ляльки-мотанки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8293100" y="4889500"/>
            <a:ext cx="7442201" cy="2438400"/>
          </a:xfrm>
          <a:custGeom>
            <a:avLst/>
            <a:gdLst/>
            <a:ahLst/>
            <a:cxnLst/>
            <a:rect l="l" t="t" r="r" b="b"/>
            <a:pathLst>
              <a:path w="7442200" h="2438400">
                <a:moveTo>
                  <a:pt x="152400" y="0"/>
                </a:moveTo>
                <a:lnTo>
                  <a:pt x="7289800" y="0"/>
                </a:lnTo>
                <a:cubicBezTo>
                  <a:pt x="7373912" y="0"/>
                  <a:pt x="7442200" y="68288"/>
                  <a:pt x="7442200" y="152400"/>
                </a:cubicBezTo>
                <a:lnTo>
                  <a:pt x="7442200" y="2286000"/>
                </a:lnTo>
                <a:cubicBezTo>
                  <a:pt x="7442200" y="2370112"/>
                  <a:pt x="7373912" y="2438400"/>
                  <a:pt x="7289800" y="2438400"/>
                </a:cubicBezTo>
                <a:lnTo>
                  <a:pt x="152400" y="2438400"/>
                </a:lnTo>
                <a:cubicBezTo>
                  <a:pt x="68288" y="2438400"/>
                  <a:pt x="0" y="2370112"/>
                  <a:pt x="0" y="2286000"/>
                </a:cubicBezTo>
                <a:lnTo>
                  <a:pt x="0" y="152400"/>
                </a:lnTo>
                <a:cubicBezTo>
                  <a:pt x="0" y="68288"/>
                  <a:pt x="68288" y="0"/>
                  <a:pt x="1524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610601" y="52070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27" name="Text 25"/>
          <p:cNvSpPr/>
          <p:nvPr/>
        </p:nvSpPr>
        <p:spPr>
          <a:xfrm>
            <a:off x="8547100" y="5207000"/>
            <a:ext cx="736601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9372599" y="5334000"/>
            <a:ext cx="3073401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"Народні свята України"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8610601" y="5969000"/>
            <a:ext cx="69088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Знайомство з традиційними українськими святами та обрядами.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8610601" y="6451600"/>
            <a:ext cx="6807200" cy="558800"/>
          </a:xfrm>
          <a:custGeom>
            <a:avLst/>
            <a:gdLst/>
            <a:ahLst/>
            <a:cxnLst/>
            <a:rect l="l" t="t" r="r" b="b"/>
            <a:pathLst>
              <a:path w="6807200" h="558800">
                <a:moveTo>
                  <a:pt x="101601" y="0"/>
                </a:moveTo>
                <a:lnTo>
                  <a:pt x="6705599" y="0"/>
                </a:lnTo>
                <a:cubicBezTo>
                  <a:pt x="6761712" y="0"/>
                  <a:pt x="6807200" y="45488"/>
                  <a:pt x="6807200" y="101601"/>
                </a:cubicBezTo>
                <a:lnTo>
                  <a:pt x="6807200" y="457199"/>
                </a:lnTo>
                <a:cubicBezTo>
                  <a:pt x="6807200" y="513312"/>
                  <a:pt x="6761712" y="558800"/>
                  <a:pt x="6705599" y="558800"/>
                </a:cubicBezTo>
                <a:lnTo>
                  <a:pt x="101601" y="558800"/>
                </a:lnTo>
                <a:cubicBezTo>
                  <a:pt x="45488" y="558800"/>
                  <a:pt x="0" y="513312"/>
                  <a:pt x="0" y="4571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31" name="Text 29"/>
          <p:cNvSpPr/>
          <p:nvPr/>
        </p:nvSpPr>
        <p:spPr>
          <a:xfrm>
            <a:off x="8763001" y="6604000"/>
            <a:ext cx="65913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Активності:</a:t>
            </a: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вивчення свят, підготовка до Різдва, колядування, щедрування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660400" y="8331200"/>
            <a:ext cx="149352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Кожне заняття супроводжується розповідями дітей, їх враженнями, емоціями, бажанням поділитися знаннями з батьками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DF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1398588"/>
            <a:ext cx="59055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b="1" kern="0" spc="179" dirty="0">
                <a:solidFill>
                  <a:srgbClr val="A85C4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НАРОДНІ РЕМЕСЛА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1906588"/>
            <a:ext cx="6096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rgbClr val="5C4B4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Творча спадщина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8000" y="2820988"/>
            <a:ext cx="5791200" cy="2387600"/>
          </a:xfrm>
          <a:custGeom>
            <a:avLst/>
            <a:gdLst/>
            <a:ahLst/>
            <a:cxnLst/>
            <a:rect l="l" t="t" r="r" b="b"/>
            <a:pathLst>
              <a:path w="5791200" h="2387600">
                <a:moveTo>
                  <a:pt x="203209" y="0"/>
                </a:moveTo>
                <a:lnTo>
                  <a:pt x="5587991" y="0"/>
                </a:lnTo>
                <a:cubicBezTo>
                  <a:pt x="5700220" y="0"/>
                  <a:pt x="5791200" y="90980"/>
                  <a:pt x="5791200" y="203209"/>
                </a:cubicBezTo>
                <a:lnTo>
                  <a:pt x="5791200" y="2184391"/>
                </a:lnTo>
                <a:cubicBezTo>
                  <a:pt x="5791200" y="2296620"/>
                  <a:pt x="5700220" y="2387600"/>
                  <a:pt x="5587991" y="2387600"/>
                </a:cubicBezTo>
                <a:lnTo>
                  <a:pt x="203209" y="2387600"/>
                </a:lnTo>
                <a:cubicBezTo>
                  <a:pt x="90980" y="2387600"/>
                  <a:pt x="0" y="2296620"/>
                  <a:pt x="0" y="2184391"/>
                </a:cubicBezTo>
                <a:lnTo>
                  <a:pt x="0" y="203209"/>
                </a:lnTo>
                <a:cubicBezTo>
                  <a:pt x="0" y="91055"/>
                  <a:pt x="91055" y="0"/>
                  <a:pt x="203209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5" name="Shape 3"/>
          <p:cNvSpPr/>
          <p:nvPr/>
        </p:nvSpPr>
        <p:spPr>
          <a:xfrm>
            <a:off x="869951" y="3125788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cubicBezTo>
                  <a:pt x="457200" y="229404"/>
                  <a:pt x="457200" y="230207"/>
                  <a:pt x="457200" y="231011"/>
                </a:cubicBezTo>
                <a:cubicBezTo>
                  <a:pt x="456843" y="263604"/>
                  <a:pt x="427196" y="285750"/>
                  <a:pt x="394603" y="285750"/>
                </a:cubicBezTo>
                <a:lnTo>
                  <a:pt x="307181" y="285750"/>
                </a:lnTo>
                <a:cubicBezTo>
                  <a:pt x="283518" y="285750"/>
                  <a:pt x="264319" y="304949"/>
                  <a:pt x="264319" y="328613"/>
                </a:cubicBezTo>
                <a:cubicBezTo>
                  <a:pt x="264319" y="331649"/>
                  <a:pt x="264676" y="334595"/>
                  <a:pt x="265212" y="337453"/>
                </a:cubicBezTo>
                <a:cubicBezTo>
                  <a:pt x="267087" y="346561"/>
                  <a:pt x="271016" y="355312"/>
                  <a:pt x="274856" y="364153"/>
                </a:cubicBezTo>
                <a:cubicBezTo>
                  <a:pt x="280303" y="376476"/>
                  <a:pt x="285661" y="388709"/>
                  <a:pt x="285661" y="401657"/>
                </a:cubicBezTo>
                <a:cubicBezTo>
                  <a:pt x="285661" y="430054"/>
                  <a:pt x="266373" y="455861"/>
                  <a:pt x="237976" y="457021"/>
                </a:cubicBezTo>
                <a:cubicBezTo>
                  <a:pt x="234851" y="457111"/>
                  <a:pt x="231725" y="457200"/>
                  <a:pt x="228511" y="457200"/>
                </a:cubicBezTo>
                <a:cubicBezTo>
                  <a:pt x="102245" y="457200"/>
                  <a:pt x="-89" y="354866"/>
                  <a:pt x="-89" y="228600"/>
                </a:cubicBezTo>
                <a:cubicBezTo>
                  <a:pt x="-89" y="102334"/>
                  <a:pt x="102334" y="0"/>
                  <a:pt x="228600" y="0"/>
                </a:cubicBezTo>
                <a:cubicBezTo>
                  <a:pt x="354866" y="0"/>
                  <a:pt x="457200" y="102334"/>
                  <a:pt x="457200" y="228600"/>
                </a:cubicBezTo>
                <a:close/>
                <a:moveTo>
                  <a:pt x="114300" y="257175"/>
                </a:moveTo>
                <a:cubicBezTo>
                  <a:pt x="114300" y="241404"/>
                  <a:pt x="101496" y="228600"/>
                  <a:pt x="85725" y="228600"/>
                </a:cubicBezTo>
                <a:cubicBezTo>
                  <a:pt x="69954" y="228600"/>
                  <a:pt x="57150" y="241404"/>
                  <a:pt x="57150" y="257175"/>
                </a:cubicBezTo>
                <a:cubicBezTo>
                  <a:pt x="57150" y="272946"/>
                  <a:pt x="69954" y="285750"/>
                  <a:pt x="85725" y="285750"/>
                </a:cubicBezTo>
                <a:cubicBezTo>
                  <a:pt x="101496" y="285750"/>
                  <a:pt x="114300" y="272946"/>
                  <a:pt x="114300" y="257175"/>
                </a:cubicBezTo>
                <a:close/>
                <a:moveTo>
                  <a:pt x="114300" y="171450"/>
                </a:moveTo>
                <a:cubicBezTo>
                  <a:pt x="130071" y="171450"/>
                  <a:pt x="142875" y="158646"/>
                  <a:pt x="142875" y="142875"/>
                </a:cubicBezTo>
                <a:cubicBezTo>
                  <a:pt x="142875" y="127104"/>
                  <a:pt x="130071" y="114300"/>
                  <a:pt x="114300" y="114300"/>
                </a:cubicBezTo>
                <a:cubicBezTo>
                  <a:pt x="98529" y="114300"/>
                  <a:pt x="85725" y="127104"/>
                  <a:pt x="85725" y="142875"/>
                </a:cubicBezTo>
                <a:cubicBezTo>
                  <a:pt x="85725" y="158646"/>
                  <a:pt x="98529" y="171450"/>
                  <a:pt x="114300" y="171450"/>
                </a:cubicBezTo>
                <a:close/>
                <a:moveTo>
                  <a:pt x="257175" y="85725"/>
                </a:moveTo>
                <a:cubicBezTo>
                  <a:pt x="257175" y="69954"/>
                  <a:pt x="244371" y="57150"/>
                  <a:pt x="228600" y="57150"/>
                </a:cubicBezTo>
                <a:cubicBezTo>
                  <a:pt x="212829" y="57150"/>
                  <a:pt x="200025" y="69954"/>
                  <a:pt x="200025" y="85725"/>
                </a:cubicBezTo>
                <a:cubicBezTo>
                  <a:pt x="200025" y="101496"/>
                  <a:pt x="212829" y="114300"/>
                  <a:pt x="228600" y="114300"/>
                </a:cubicBezTo>
                <a:cubicBezTo>
                  <a:pt x="244371" y="114300"/>
                  <a:pt x="257175" y="101496"/>
                  <a:pt x="257175" y="85725"/>
                </a:cubicBezTo>
                <a:close/>
                <a:moveTo>
                  <a:pt x="342900" y="171450"/>
                </a:moveTo>
                <a:cubicBezTo>
                  <a:pt x="358671" y="171450"/>
                  <a:pt x="371475" y="158646"/>
                  <a:pt x="371475" y="142875"/>
                </a:cubicBezTo>
                <a:cubicBezTo>
                  <a:pt x="371475" y="127104"/>
                  <a:pt x="358671" y="114300"/>
                  <a:pt x="342900" y="114300"/>
                </a:cubicBezTo>
                <a:cubicBezTo>
                  <a:pt x="327129" y="114300"/>
                  <a:pt x="314325" y="127104"/>
                  <a:pt x="314325" y="142875"/>
                </a:cubicBezTo>
                <a:cubicBezTo>
                  <a:pt x="314325" y="158646"/>
                  <a:pt x="327129" y="171450"/>
                  <a:pt x="342900" y="171450"/>
                </a:cubicBezTo>
                <a:close/>
              </a:path>
            </a:pathLst>
          </a:custGeom>
          <a:solidFill>
            <a:srgbClr val="FDFBF6"/>
          </a:solidFill>
          <a:ln/>
        </p:spPr>
      </p:sp>
      <p:sp>
        <p:nvSpPr>
          <p:cNvPr id="6" name="Text 4"/>
          <p:cNvSpPr/>
          <p:nvPr/>
        </p:nvSpPr>
        <p:spPr>
          <a:xfrm>
            <a:off x="1536700" y="3151188"/>
            <a:ext cx="28321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FDFBF6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Розвиток творчості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12800" y="3786188"/>
            <a:ext cx="5295900" cy="111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Ознайомлення з народними ремеслами розвиває дрібну моторику, естетичний смак, творчі здібності та формує повагу до праці.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62000" y="5764213"/>
            <a:ext cx="53975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Навчальні навички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62000" y="6272213"/>
            <a:ext cx="53848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Вишивання хрестиком та гладдю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62000" y="6577013"/>
            <a:ext cx="53848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Розпис писанок та іграшок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62000" y="6881813"/>
            <a:ext cx="53848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Ліплення з глини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62000" y="7186613"/>
            <a:ext cx="53848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Виготовлення витинанок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604000" y="533400"/>
            <a:ext cx="4470400" cy="50800"/>
          </a:xfrm>
          <a:custGeom>
            <a:avLst/>
            <a:gdLst/>
            <a:ahLst/>
            <a:cxnLst/>
            <a:rect l="l" t="t" r="r" b="b"/>
            <a:pathLst>
              <a:path w="4470400" h="50800">
                <a:moveTo>
                  <a:pt x="50800" y="0"/>
                </a:moveTo>
                <a:lnTo>
                  <a:pt x="4419600" y="0"/>
                </a:lnTo>
                <a:cubicBezTo>
                  <a:pt x="4447637" y="0"/>
                  <a:pt x="4470400" y="22763"/>
                  <a:pt x="4470400" y="50800"/>
                </a:cubicBezTo>
                <a:lnTo>
                  <a:pt x="4470400" y="50800"/>
                </a:lnTo>
                <a:lnTo>
                  <a:pt x="0" y="50800"/>
                </a:ln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14" name="Shape 12"/>
          <p:cNvSpPr/>
          <p:nvPr/>
        </p:nvSpPr>
        <p:spPr>
          <a:xfrm>
            <a:off x="6908806" y="812800"/>
            <a:ext cx="381001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42875" y="190500"/>
                </a:moveTo>
                <a:lnTo>
                  <a:pt x="113481" y="219894"/>
                </a:lnTo>
                <a:cubicBezTo>
                  <a:pt x="104105" y="216247"/>
                  <a:pt x="93985" y="214313"/>
                  <a:pt x="83344" y="214313"/>
                </a:cubicBezTo>
                <a:cubicBezTo>
                  <a:pt x="37281" y="214313"/>
                  <a:pt x="0" y="251594"/>
                  <a:pt x="0" y="297656"/>
                </a:cubicBezTo>
                <a:cubicBezTo>
                  <a:pt x="0" y="343719"/>
                  <a:pt x="37281" y="381000"/>
                  <a:pt x="83344" y="381000"/>
                </a:cubicBezTo>
                <a:cubicBezTo>
                  <a:pt x="129406" y="381000"/>
                  <a:pt x="166688" y="343719"/>
                  <a:pt x="166688" y="297656"/>
                </a:cubicBezTo>
                <a:cubicBezTo>
                  <a:pt x="166688" y="287015"/>
                  <a:pt x="164678" y="276895"/>
                  <a:pt x="161106" y="267519"/>
                </a:cubicBezTo>
                <a:lnTo>
                  <a:pt x="371475" y="57150"/>
                </a:lnTo>
                <a:cubicBezTo>
                  <a:pt x="376758" y="51867"/>
                  <a:pt x="376758" y="43383"/>
                  <a:pt x="371475" y="38100"/>
                </a:cubicBezTo>
                <a:cubicBezTo>
                  <a:pt x="350416" y="17041"/>
                  <a:pt x="316334" y="17041"/>
                  <a:pt x="295275" y="38100"/>
                </a:cubicBezTo>
                <a:lnTo>
                  <a:pt x="190500" y="142875"/>
                </a:lnTo>
                <a:lnTo>
                  <a:pt x="161106" y="113481"/>
                </a:lnTo>
                <a:cubicBezTo>
                  <a:pt x="164753" y="104105"/>
                  <a:pt x="166688" y="93985"/>
                  <a:pt x="166688" y="83344"/>
                </a:cubicBezTo>
                <a:cubicBezTo>
                  <a:pt x="166688" y="37281"/>
                  <a:pt x="129406" y="0"/>
                  <a:pt x="83344" y="0"/>
                </a:cubicBezTo>
                <a:cubicBezTo>
                  <a:pt x="37281" y="0"/>
                  <a:pt x="0" y="37281"/>
                  <a:pt x="0" y="83344"/>
                </a:cubicBezTo>
                <a:cubicBezTo>
                  <a:pt x="0" y="129406"/>
                  <a:pt x="37281" y="166688"/>
                  <a:pt x="83344" y="166688"/>
                </a:cubicBezTo>
                <a:cubicBezTo>
                  <a:pt x="93985" y="166688"/>
                  <a:pt x="104105" y="164678"/>
                  <a:pt x="113481" y="161106"/>
                </a:cubicBezTo>
                <a:lnTo>
                  <a:pt x="142875" y="190500"/>
                </a:lnTo>
                <a:close/>
                <a:moveTo>
                  <a:pt x="215726" y="263351"/>
                </a:moveTo>
                <a:lnTo>
                  <a:pt x="295275" y="342900"/>
                </a:lnTo>
                <a:cubicBezTo>
                  <a:pt x="316334" y="363959"/>
                  <a:pt x="350416" y="363959"/>
                  <a:pt x="371475" y="342900"/>
                </a:cubicBezTo>
                <a:cubicBezTo>
                  <a:pt x="376758" y="337617"/>
                  <a:pt x="376758" y="329133"/>
                  <a:pt x="371475" y="323850"/>
                </a:cubicBezTo>
                <a:lnTo>
                  <a:pt x="263351" y="215726"/>
                </a:lnTo>
                <a:lnTo>
                  <a:pt x="215726" y="263351"/>
                </a:lnTo>
                <a:close/>
                <a:moveTo>
                  <a:pt x="47625" y="83344"/>
                </a:moveTo>
                <a:cubicBezTo>
                  <a:pt x="47625" y="63630"/>
                  <a:pt x="63630" y="47625"/>
                  <a:pt x="83344" y="47625"/>
                </a:cubicBezTo>
                <a:cubicBezTo>
                  <a:pt x="103057" y="47625"/>
                  <a:pt x="119063" y="63630"/>
                  <a:pt x="119063" y="83344"/>
                </a:cubicBezTo>
                <a:cubicBezTo>
                  <a:pt x="119063" y="103057"/>
                  <a:pt x="103057" y="119063"/>
                  <a:pt x="83344" y="119063"/>
                </a:cubicBezTo>
                <a:cubicBezTo>
                  <a:pt x="63630" y="119063"/>
                  <a:pt x="47625" y="103057"/>
                  <a:pt x="47625" y="83344"/>
                </a:cubicBezTo>
                <a:close/>
                <a:moveTo>
                  <a:pt x="83344" y="261938"/>
                </a:moveTo>
                <a:cubicBezTo>
                  <a:pt x="103057" y="261938"/>
                  <a:pt x="119063" y="277943"/>
                  <a:pt x="119063" y="297656"/>
                </a:cubicBezTo>
                <a:cubicBezTo>
                  <a:pt x="119063" y="317370"/>
                  <a:pt x="103057" y="333375"/>
                  <a:pt x="83344" y="333375"/>
                </a:cubicBezTo>
                <a:cubicBezTo>
                  <a:pt x="63630" y="333375"/>
                  <a:pt x="47625" y="317370"/>
                  <a:pt x="47625" y="297656"/>
                </a:cubicBezTo>
                <a:cubicBezTo>
                  <a:pt x="47625" y="277943"/>
                  <a:pt x="63630" y="261938"/>
                  <a:pt x="83344" y="261938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15" name="Text 13"/>
          <p:cNvSpPr/>
          <p:nvPr/>
        </p:nvSpPr>
        <p:spPr>
          <a:xfrm>
            <a:off x="7486651" y="825500"/>
            <a:ext cx="14224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Витинанки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858000" y="1346200"/>
            <a:ext cx="40640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Український народний декоративний розпис, візерунки вирізаються з паперу.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6858000" y="2159000"/>
            <a:ext cx="3962400" cy="812800"/>
          </a:xfrm>
          <a:custGeom>
            <a:avLst/>
            <a:gdLst/>
            <a:ahLst/>
            <a:cxnLst/>
            <a:rect l="l" t="t" r="r" b="b"/>
            <a:pathLst>
              <a:path w="3962400" h="812800">
                <a:moveTo>
                  <a:pt x="101600" y="0"/>
                </a:moveTo>
                <a:lnTo>
                  <a:pt x="3860800" y="0"/>
                </a:lnTo>
                <a:cubicBezTo>
                  <a:pt x="3916875" y="0"/>
                  <a:pt x="3962400" y="45525"/>
                  <a:pt x="3962400" y="101600"/>
                </a:cubicBezTo>
                <a:lnTo>
                  <a:pt x="3962400" y="711200"/>
                </a:lnTo>
                <a:cubicBezTo>
                  <a:pt x="3962400" y="767275"/>
                  <a:pt x="3916875" y="812800"/>
                  <a:pt x="3860800" y="812800"/>
                </a:cubicBezTo>
                <a:lnTo>
                  <a:pt x="101600" y="812800"/>
                </a:lnTo>
                <a:cubicBezTo>
                  <a:pt x="45525" y="812800"/>
                  <a:pt x="0" y="767275"/>
                  <a:pt x="0" y="7112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8" name="Text 16"/>
          <p:cNvSpPr/>
          <p:nvPr/>
        </p:nvSpPr>
        <p:spPr>
          <a:xfrm>
            <a:off x="7010400" y="2311400"/>
            <a:ext cx="37465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Мотиви:</a:t>
            </a: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геометричні орнаменти, рослинні візерунки, сюжети з життя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1277600" y="533400"/>
            <a:ext cx="4470400" cy="50800"/>
          </a:xfrm>
          <a:custGeom>
            <a:avLst/>
            <a:gdLst/>
            <a:ahLst/>
            <a:cxnLst/>
            <a:rect l="l" t="t" r="r" b="b"/>
            <a:pathLst>
              <a:path w="4470400" h="50800">
                <a:moveTo>
                  <a:pt x="50800" y="0"/>
                </a:moveTo>
                <a:lnTo>
                  <a:pt x="4419600" y="0"/>
                </a:lnTo>
                <a:cubicBezTo>
                  <a:pt x="4447637" y="0"/>
                  <a:pt x="4470400" y="22763"/>
                  <a:pt x="4470400" y="50800"/>
                </a:cubicBezTo>
                <a:lnTo>
                  <a:pt x="4470400" y="50800"/>
                </a:lnTo>
                <a:lnTo>
                  <a:pt x="0" y="50800"/>
                </a:ln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20" name="Shape 18"/>
          <p:cNvSpPr/>
          <p:nvPr/>
        </p:nvSpPr>
        <p:spPr>
          <a:xfrm>
            <a:off x="11630025" y="812800"/>
            <a:ext cx="285749" cy="381000"/>
          </a:xfrm>
          <a:custGeom>
            <a:avLst/>
            <a:gdLst/>
            <a:ahLst/>
            <a:cxnLst/>
            <a:rect l="l" t="t" r="r" b="b"/>
            <a:pathLst>
              <a:path w="285750" h="381000">
                <a:moveTo>
                  <a:pt x="142875" y="369094"/>
                </a:moveTo>
                <a:cubicBezTo>
                  <a:pt x="63996" y="369094"/>
                  <a:pt x="0" y="293191"/>
                  <a:pt x="0" y="214313"/>
                </a:cubicBezTo>
                <a:cubicBezTo>
                  <a:pt x="0" y="130969"/>
                  <a:pt x="47625" y="11906"/>
                  <a:pt x="142875" y="11906"/>
                </a:cubicBezTo>
                <a:cubicBezTo>
                  <a:pt x="238125" y="11906"/>
                  <a:pt x="285750" y="130969"/>
                  <a:pt x="285750" y="214313"/>
                </a:cubicBezTo>
                <a:cubicBezTo>
                  <a:pt x="285750" y="293191"/>
                  <a:pt x="221754" y="369094"/>
                  <a:pt x="142875" y="369094"/>
                </a:cubicBezTo>
                <a:close/>
                <a:moveTo>
                  <a:pt x="115193" y="99715"/>
                </a:moveTo>
                <a:cubicBezTo>
                  <a:pt x="120030" y="95250"/>
                  <a:pt x="120402" y="87734"/>
                  <a:pt x="115937" y="82897"/>
                </a:cubicBezTo>
                <a:cubicBezTo>
                  <a:pt x="111472" y="78060"/>
                  <a:pt x="103956" y="77688"/>
                  <a:pt x="99120" y="82153"/>
                </a:cubicBezTo>
                <a:cubicBezTo>
                  <a:pt x="81335" y="98375"/>
                  <a:pt x="68535" y="121369"/>
                  <a:pt x="60201" y="144810"/>
                </a:cubicBezTo>
                <a:cubicBezTo>
                  <a:pt x="51867" y="168325"/>
                  <a:pt x="47625" y="193253"/>
                  <a:pt x="47625" y="214387"/>
                </a:cubicBezTo>
                <a:cubicBezTo>
                  <a:pt x="47625" y="220935"/>
                  <a:pt x="52983" y="226293"/>
                  <a:pt x="59531" y="226293"/>
                </a:cubicBezTo>
                <a:cubicBezTo>
                  <a:pt x="66080" y="226293"/>
                  <a:pt x="71438" y="220935"/>
                  <a:pt x="71438" y="214387"/>
                </a:cubicBezTo>
                <a:cubicBezTo>
                  <a:pt x="71438" y="196155"/>
                  <a:pt x="75158" y="173906"/>
                  <a:pt x="82674" y="152772"/>
                </a:cubicBezTo>
                <a:cubicBezTo>
                  <a:pt x="90190" y="131564"/>
                  <a:pt x="101278" y="112514"/>
                  <a:pt x="115193" y="99789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21" name="Text 19"/>
          <p:cNvSpPr/>
          <p:nvPr/>
        </p:nvSpPr>
        <p:spPr>
          <a:xfrm>
            <a:off x="12160253" y="825500"/>
            <a:ext cx="1778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Писанкарство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1531600" y="1346200"/>
            <a:ext cx="40640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Традиційне українське мистецтво розпису яєць до Великодня.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11531600" y="2159000"/>
            <a:ext cx="3962400" cy="812800"/>
          </a:xfrm>
          <a:custGeom>
            <a:avLst/>
            <a:gdLst/>
            <a:ahLst/>
            <a:cxnLst/>
            <a:rect l="l" t="t" r="r" b="b"/>
            <a:pathLst>
              <a:path w="3962400" h="812800">
                <a:moveTo>
                  <a:pt x="101600" y="0"/>
                </a:moveTo>
                <a:lnTo>
                  <a:pt x="3860800" y="0"/>
                </a:lnTo>
                <a:cubicBezTo>
                  <a:pt x="3916875" y="0"/>
                  <a:pt x="3962400" y="45525"/>
                  <a:pt x="3962400" y="101600"/>
                </a:cubicBezTo>
                <a:lnTo>
                  <a:pt x="3962400" y="711200"/>
                </a:lnTo>
                <a:cubicBezTo>
                  <a:pt x="3962400" y="767275"/>
                  <a:pt x="3916875" y="812800"/>
                  <a:pt x="3860800" y="812800"/>
                </a:cubicBezTo>
                <a:lnTo>
                  <a:pt x="101600" y="812800"/>
                </a:lnTo>
                <a:cubicBezTo>
                  <a:pt x="45525" y="812800"/>
                  <a:pt x="0" y="767275"/>
                  <a:pt x="0" y="7112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4" name="Text 22"/>
          <p:cNvSpPr/>
          <p:nvPr/>
        </p:nvSpPr>
        <p:spPr>
          <a:xfrm>
            <a:off x="11684000" y="2311400"/>
            <a:ext cx="37465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Символи:</a:t>
            </a: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сонце, хрест, безкінечник, рослинні орнаменти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6604000" y="4699000"/>
            <a:ext cx="4470400" cy="50800"/>
          </a:xfrm>
          <a:custGeom>
            <a:avLst/>
            <a:gdLst/>
            <a:ahLst/>
            <a:cxnLst/>
            <a:rect l="l" t="t" r="r" b="b"/>
            <a:pathLst>
              <a:path w="4470400" h="50800">
                <a:moveTo>
                  <a:pt x="50800" y="0"/>
                </a:moveTo>
                <a:lnTo>
                  <a:pt x="4419600" y="0"/>
                </a:lnTo>
                <a:cubicBezTo>
                  <a:pt x="4447637" y="0"/>
                  <a:pt x="4470400" y="22763"/>
                  <a:pt x="4470400" y="50800"/>
                </a:cubicBezTo>
                <a:lnTo>
                  <a:pt x="4470400" y="50800"/>
                </a:lnTo>
                <a:lnTo>
                  <a:pt x="0" y="50800"/>
                </a:ln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26" name="Shape 24"/>
          <p:cNvSpPr/>
          <p:nvPr/>
        </p:nvSpPr>
        <p:spPr>
          <a:xfrm>
            <a:off x="6908806" y="4978400"/>
            <a:ext cx="381001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49039" y="170036"/>
                </a:moveTo>
                <a:cubicBezTo>
                  <a:pt x="58936" y="100831"/>
                  <a:pt x="118542" y="47625"/>
                  <a:pt x="190500" y="47625"/>
                </a:cubicBezTo>
                <a:cubicBezTo>
                  <a:pt x="229939" y="47625"/>
                  <a:pt x="265658" y="63624"/>
                  <a:pt x="291554" y="89446"/>
                </a:cubicBezTo>
                <a:cubicBezTo>
                  <a:pt x="291703" y="89595"/>
                  <a:pt x="291852" y="89743"/>
                  <a:pt x="292001" y="89892"/>
                </a:cubicBezTo>
                <a:lnTo>
                  <a:pt x="297656" y="95250"/>
                </a:lnTo>
                <a:lnTo>
                  <a:pt x="262012" y="95250"/>
                </a:lnTo>
                <a:cubicBezTo>
                  <a:pt x="248841" y="95250"/>
                  <a:pt x="238199" y="105891"/>
                  <a:pt x="238199" y="119063"/>
                </a:cubicBezTo>
                <a:cubicBezTo>
                  <a:pt x="238199" y="132234"/>
                  <a:pt x="248841" y="142875"/>
                  <a:pt x="262012" y="142875"/>
                </a:cubicBezTo>
                <a:lnTo>
                  <a:pt x="357262" y="142875"/>
                </a:lnTo>
                <a:cubicBezTo>
                  <a:pt x="370433" y="142875"/>
                  <a:pt x="381074" y="132234"/>
                  <a:pt x="381074" y="119063"/>
                </a:cubicBezTo>
                <a:lnTo>
                  <a:pt x="381074" y="23812"/>
                </a:lnTo>
                <a:cubicBezTo>
                  <a:pt x="381074" y="10641"/>
                  <a:pt x="370433" y="0"/>
                  <a:pt x="357262" y="0"/>
                </a:cubicBezTo>
                <a:cubicBezTo>
                  <a:pt x="344091" y="0"/>
                  <a:pt x="333449" y="10641"/>
                  <a:pt x="333449" y="23812"/>
                </a:cubicBezTo>
                <a:lnTo>
                  <a:pt x="333449" y="63550"/>
                </a:lnTo>
                <a:lnTo>
                  <a:pt x="325041" y="55587"/>
                </a:lnTo>
                <a:cubicBezTo>
                  <a:pt x="290587" y="21282"/>
                  <a:pt x="242962" y="0"/>
                  <a:pt x="190500" y="0"/>
                </a:cubicBezTo>
                <a:cubicBezTo>
                  <a:pt x="94506" y="0"/>
                  <a:pt x="15106" y="70991"/>
                  <a:pt x="1935" y="163339"/>
                </a:cubicBezTo>
                <a:cubicBezTo>
                  <a:pt x="74" y="176361"/>
                  <a:pt x="9079" y="188416"/>
                  <a:pt x="22101" y="190277"/>
                </a:cubicBezTo>
                <a:cubicBezTo>
                  <a:pt x="35123" y="192137"/>
                  <a:pt x="47179" y="183059"/>
                  <a:pt x="49039" y="170111"/>
                </a:cubicBezTo>
                <a:close/>
                <a:moveTo>
                  <a:pt x="379065" y="217661"/>
                </a:moveTo>
                <a:cubicBezTo>
                  <a:pt x="380926" y="204639"/>
                  <a:pt x="371847" y="192584"/>
                  <a:pt x="358899" y="190723"/>
                </a:cubicBezTo>
                <a:cubicBezTo>
                  <a:pt x="345951" y="188863"/>
                  <a:pt x="333821" y="197941"/>
                  <a:pt x="331961" y="210889"/>
                </a:cubicBezTo>
                <a:cubicBezTo>
                  <a:pt x="322064" y="280095"/>
                  <a:pt x="262458" y="333301"/>
                  <a:pt x="190500" y="333301"/>
                </a:cubicBezTo>
                <a:cubicBezTo>
                  <a:pt x="151061" y="333301"/>
                  <a:pt x="115342" y="317302"/>
                  <a:pt x="89446" y="291480"/>
                </a:cubicBezTo>
                <a:cubicBezTo>
                  <a:pt x="89297" y="291331"/>
                  <a:pt x="89148" y="291182"/>
                  <a:pt x="88999" y="291033"/>
                </a:cubicBezTo>
                <a:lnTo>
                  <a:pt x="83344" y="285676"/>
                </a:lnTo>
                <a:lnTo>
                  <a:pt x="118988" y="285676"/>
                </a:lnTo>
                <a:cubicBezTo>
                  <a:pt x="132159" y="285676"/>
                  <a:pt x="142801" y="275034"/>
                  <a:pt x="142801" y="261863"/>
                </a:cubicBezTo>
                <a:cubicBezTo>
                  <a:pt x="142801" y="248692"/>
                  <a:pt x="132159" y="238051"/>
                  <a:pt x="118988" y="238051"/>
                </a:cubicBezTo>
                <a:lnTo>
                  <a:pt x="23812" y="238125"/>
                </a:lnTo>
                <a:cubicBezTo>
                  <a:pt x="17487" y="238125"/>
                  <a:pt x="11385" y="240655"/>
                  <a:pt x="6921" y="245194"/>
                </a:cubicBezTo>
                <a:cubicBezTo>
                  <a:pt x="2456" y="249734"/>
                  <a:pt x="-74" y="255761"/>
                  <a:pt x="0" y="262161"/>
                </a:cubicBezTo>
                <a:lnTo>
                  <a:pt x="744" y="356667"/>
                </a:lnTo>
                <a:cubicBezTo>
                  <a:pt x="819" y="369838"/>
                  <a:pt x="11609" y="380405"/>
                  <a:pt x="24780" y="380256"/>
                </a:cubicBezTo>
                <a:cubicBezTo>
                  <a:pt x="37951" y="380107"/>
                  <a:pt x="48518" y="369391"/>
                  <a:pt x="48369" y="356220"/>
                </a:cubicBezTo>
                <a:lnTo>
                  <a:pt x="48071" y="317897"/>
                </a:lnTo>
                <a:lnTo>
                  <a:pt x="56034" y="325413"/>
                </a:lnTo>
                <a:cubicBezTo>
                  <a:pt x="90488" y="359718"/>
                  <a:pt x="138038" y="381000"/>
                  <a:pt x="190500" y="381000"/>
                </a:cubicBezTo>
                <a:cubicBezTo>
                  <a:pt x="286494" y="381000"/>
                  <a:pt x="365894" y="310009"/>
                  <a:pt x="379065" y="217661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27" name="Text 25"/>
          <p:cNvSpPr/>
          <p:nvPr/>
        </p:nvSpPr>
        <p:spPr>
          <a:xfrm>
            <a:off x="7486651" y="4991100"/>
            <a:ext cx="12192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Вишивка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6858000" y="5511800"/>
            <a:ext cx="40640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Українська вишивка - це оберіг, що передається з покоління в покоління.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6858000" y="6324600"/>
            <a:ext cx="3962400" cy="812800"/>
          </a:xfrm>
          <a:custGeom>
            <a:avLst/>
            <a:gdLst/>
            <a:ahLst/>
            <a:cxnLst/>
            <a:rect l="l" t="t" r="r" b="b"/>
            <a:pathLst>
              <a:path w="3962400" h="812800">
                <a:moveTo>
                  <a:pt x="101600" y="0"/>
                </a:moveTo>
                <a:lnTo>
                  <a:pt x="3860800" y="0"/>
                </a:lnTo>
                <a:cubicBezTo>
                  <a:pt x="3916875" y="0"/>
                  <a:pt x="3962400" y="45525"/>
                  <a:pt x="3962400" y="101600"/>
                </a:cubicBezTo>
                <a:lnTo>
                  <a:pt x="3962400" y="711200"/>
                </a:lnTo>
                <a:cubicBezTo>
                  <a:pt x="3962400" y="767275"/>
                  <a:pt x="3916875" y="812800"/>
                  <a:pt x="3860800" y="812800"/>
                </a:cubicBezTo>
                <a:lnTo>
                  <a:pt x="101600" y="812800"/>
                </a:lnTo>
                <a:cubicBezTo>
                  <a:pt x="45525" y="812800"/>
                  <a:pt x="0" y="767275"/>
                  <a:pt x="0" y="7112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30" name="Text 28"/>
          <p:cNvSpPr/>
          <p:nvPr/>
        </p:nvSpPr>
        <p:spPr>
          <a:xfrm>
            <a:off x="7010400" y="6477000"/>
            <a:ext cx="37465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Орнаменти:</a:t>
            </a: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червоно-чорні візерунки, рослинні мотиви, геометричні фігури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11277600" y="4699000"/>
            <a:ext cx="4470400" cy="50800"/>
          </a:xfrm>
          <a:custGeom>
            <a:avLst/>
            <a:gdLst/>
            <a:ahLst/>
            <a:cxnLst/>
            <a:rect l="l" t="t" r="r" b="b"/>
            <a:pathLst>
              <a:path w="4470400" h="50800">
                <a:moveTo>
                  <a:pt x="50800" y="0"/>
                </a:moveTo>
                <a:lnTo>
                  <a:pt x="4419600" y="0"/>
                </a:lnTo>
                <a:cubicBezTo>
                  <a:pt x="4447637" y="0"/>
                  <a:pt x="4470400" y="22763"/>
                  <a:pt x="4470400" y="50800"/>
                </a:cubicBezTo>
                <a:lnTo>
                  <a:pt x="4470400" y="50800"/>
                </a:lnTo>
                <a:lnTo>
                  <a:pt x="0" y="50800"/>
                </a:ln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32" name="Shape 30"/>
          <p:cNvSpPr/>
          <p:nvPr/>
        </p:nvSpPr>
        <p:spPr>
          <a:xfrm>
            <a:off x="11582406" y="4978400"/>
            <a:ext cx="381001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381000" y="119063"/>
                </a:moveTo>
                <a:lnTo>
                  <a:pt x="380926" y="173087"/>
                </a:lnTo>
                <a:cubicBezTo>
                  <a:pt x="380926" y="206425"/>
                  <a:pt x="367829" y="237902"/>
                  <a:pt x="345281" y="261193"/>
                </a:cubicBezTo>
                <a:cubicBezTo>
                  <a:pt x="345058" y="203895"/>
                  <a:pt x="315441" y="150763"/>
                  <a:pt x="266849" y="120328"/>
                </a:cubicBezTo>
                <a:lnTo>
                  <a:pt x="265435" y="119435"/>
                </a:lnTo>
                <a:cubicBezTo>
                  <a:pt x="267295" y="116681"/>
                  <a:pt x="267519" y="113035"/>
                  <a:pt x="265733" y="109984"/>
                </a:cubicBezTo>
                <a:lnTo>
                  <a:pt x="219596" y="30063"/>
                </a:lnTo>
                <a:cubicBezTo>
                  <a:pt x="214685" y="21506"/>
                  <a:pt x="217587" y="10567"/>
                  <a:pt x="226144" y="5655"/>
                </a:cubicBezTo>
                <a:cubicBezTo>
                  <a:pt x="234702" y="744"/>
                  <a:pt x="245566" y="3721"/>
                  <a:pt x="250478" y="12278"/>
                </a:cubicBezTo>
                <a:lnTo>
                  <a:pt x="301079" y="99938"/>
                </a:lnTo>
                <a:lnTo>
                  <a:pt x="301079" y="99938"/>
                </a:lnTo>
                <a:lnTo>
                  <a:pt x="301079" y="99938"/>
                </a:lnTo>
                <a:lnTo>
                  <a:pt x="333301" y="155749"/>
                </a:lnTo>
                <a:lnTo>
                  <a:pt x="333375" y="119063"/>
                </a:lnTo>
                <a:cubicBezTo>
                  <a:pt x="333375" y="105891"/>
                  <a:pt x="344091" y="95250"/>
                  <a:pt x="357188" y="95250"/>
                </a:cubicBezTo>
                <a:cubicBezTo>
                  <a:pt x="370284" y="95250"/>
                  <a:pt x="381000" y="105966"/>
                  <a:pt x="381000" y="119063"/>
                </a:cubicBezTo>
                <a:close/>
                <a:moveTo>
                  <a:pt x="222052" y="92422"/>
                </a:moveTo>
                <a:cubicBezTo>
                  <a:pt x="211559" y="85874"/>
                  <a:pt x="199876" y="82972"/>
                  <a:pt x="188416" y="83418"/>
                </a:cubicBezTo>
                <a:lnTo>
                  <a:pt x="161255" y="36314"/>
                </a:lnTo>
                <a:cubicBezTo>
                  <a:pt x="156344" y="27756"/>
                  <a:pt x="159246" y="16818"/>
                  <a:pt x="167804" y="11906"/>
                </a:cubicBezTo>
                <a:cubicBezTo>
                  <a:pt x="176361" y="6995"/>
                  <a:pt x="187300" y="9897"/>
                  <a:pt x="192212" y="18455"/>
                </a:cubicBezTo>
                <a:lnTo>
                  <a:pt x="242143" y="104924"/>
                </a:lnTo>
                <a:lnTo>
                  <a:pt x="222052" y="92348"/>
                </a:lnTo>
                <a:close/>
                <a:moveTo>
                  <a:pt x="157683" y="65856"/>
                </a:moveTo>
                <a:lnTo>
                  <a:pt x="169887" y="86990"/>
                </a:lnTo>
                <a:cubicBezTo>
                  <a:pt x="158651" y="91083"/>
                  <a:pt x="148605" y="98599"/>
                  <a:pt x="141387" y="109091"/>
                </a:cubicBezTo>
                <a:lnTo>
                  <a:pt x="126727" y="83641"/>
                </a:lnTo>
                <a:cubicBezTo>
                  <a:pt x="121816" y="75084"/>
                  <a:pt x="124718" y="64145"/>
                  <a:pt x="133276" y="59234"/>
                </a:cubicBezTo>
                <a:cubicBezTo>
                  <a:pt x="141833" y="54322"/>
                  <a:pt x="152772" y="57224"/>
                  <a:pt x="157683" y="65782"/>
                </a:cubicBezTo>
                <a:close/>
                <a:moveTo>
                  <a:pt x="123155" y="113258"/>
                </a:moveTo>
                <a:lnTo>
                  <a:pt x="132457" y="129406"/>
                </a:lnTo>
                <a:cubicBezTo>
                  <a:pt x="130969" y="135806"/>
                  <a:pt x="130597" y="142429"/>
                  <a:pt x="131192" y="148828"/>
                </a:cubicBezTo>
                <a:lnTo>
                  <a:pt x="127992" y="148828"/>
                </a:lnTo>
                <a:lnTo>
                  <a:pt x="127992" y="148828"/>
                </a:lnTo>
                <a:lnTo>
                  <a:pt x="102394" y="148828"/>
                </a:lnTo>
                <a:lnTo>
                  <a:pt x="92199" y="131118"/>
                </a:lnTo>
                <a:cubicBezTo>
                  <a:pt x="87288" y="122560"/>
                  <a:pt x="90190" y="111621"/>
                  <a:pt x="98747" y="106710"/>
                </a:cubicBezTo>
                <a:cubicBezTo>
                  <a:pt x="107305" y="101798"/>
                  <a:pt x="118244" y="104701"/>
                  <a:pt x="123155" y="113258"/>
                </a:cubicBezTo>
                <a:close/>
                <a:moveTo>
                  <a:pt x="170334" y="130225"/>
                </a:moveTo>
                <a:cubicBezTo>
                  <a:pt x="177329" y="119063"/>
                  <a:pt x="191988" y="115714"/>
                  <a:pt x="203150" y="122634"/>
                </a:cubicBezTo>
                <a:lnTo>
                  <a:pt x="247948" y="150614"/>
                </a:lnTo>
                <a:cubicBezTo>
                  <a:pt x="286271" y="174650"/>
                  <a:pt x="309563" y="216694"/>
                  <a:pt x="309563" y="261938"/>
                </a:cubicBezTo>
                <a:lnTo>
                  <a:pt x="309563" y="267891"/>
                </a:lnTo>
                <a:cubicBezTo>
                  <a:pt x="309563" y="330324"/>
                  <a:pt x="258887" y="381000"/>
                  <a:pt x="196453" y="381000"/>
                </a:cubicBezTo>
                <a:lnTo>
                  <a:pt x="65484" y="381000"/>
                </a:lnTo>
                <a:cubicBezTo>
                  <a:pt x="55587" y="381000"/>
                  <a:pt x="47625" y="373038"/>
                  <a:pt x="47625" y="363141"/>
                </a:cubicBezTo>
                <a:cubicBezTo>
                  <a:pt x="47625" y="353244"/>
                  <a:pt x="55587" y="345281"/>
                  <a:pt x="65484" y="345281"/>
                </a:cubicBezTo>
                <a:lnTo>
                  <a:pt x="133945" y="345281"/>
                </a:lnTo>
                <a:cubicBezTo>
                  <a:pt x="138857" y="345281"/>
                  <a:pt x="142875" y="341263"/>
                  <a:pt x="142875" y="336352"/>
                </a:cubicBezTo>
                <a:cubicBezTo>
                  <a:pt x="142875" y="331440"/>
                  <a:pt x="138857" y="327422"/>
                  <a:pt x="133945" y="327422"/>
                </a:cubicBezTo>
                <a:lnTo>
                  <a:pt x="41672" y="327422"/>
                </a:lnTo>
                <a:cubicBezTo>
                  <a:pt x="31775" y="327422"/>
                  <a:pt x="23812" y="319460"/>
                  <a:pt x="23812" y="309563"/>
                </a:cubicBezTo>
                <a:cubicBezTo>
                  <a:pt x="23812" y="299665"/>
                  <a:pt x="31775" y="291703"/>
                  <a:pt x="41672" y="291703"/>
                </a:cubicBezTo>
                <a:lnTo>
                  <a:pt x="133945" y="291703"/>
                </a:lnTo>
                <a:cubicBezTo>
                  <a:pt x="138857" y="291703"/>
                  <a:pt x="142875" y="287685"/>
                  <a:pt x="142875" y="282773"/>
                </a:cubicBezTo>
                <a:cubicBezTo>
                  <a:pt x="142875" y="277862"/>
                  <a:pt x="138857" y="273844"/>
                  <a:pt x="133945" y="273844"/>
                </a:cubicBezTo>
                <a:lnTo>
                  <a:pt x="17859" y="273844"/>
                </a:lnTo>
                <a:cubicBezTo>
                  <a:pt x="7962" y="273844"/>
                  <a:pt x="0" y="265881"/>
                  <a:pt x="0" y="255984"/>
                </a:cubicBezTo>
                <a:cubicBezTo>
                  <a:pt x="0" y="246087"/>
                  <a:pt x="7962" y="238125"/>
                  <a:pt x="17859" y="238125"/>
                </a:cubicBezTo>
                <a:lnTo>
                  <a:pt x="133945" y="238125"/>
                </a:lnTo>
                <a:cubicBezTo>
                  <a:pt x="138857" y="238125"/>
                  <a:pt x="142875" y="234107"/>
                  <a:pt x="142875" y="229195"/>
                </a:cubicBezTo>
                <a:cubicBezTo>
                  <a:pt x="142875" y="224284"/>
                  <a:pt x="138857" y="220266"/>
                  <a:pt x="133945" y="220266"/>
                </a:cubicBezTo>
                <a:lnTo>
                  <a:pt x="41672" y="220266"/>
                </a:lnTo>
                <a:cubicBezTo>
                  <a:pt x="31775" y="220266"/>
                  <a:pt x="23812" y="212303"/>
                  <a:pt x="23812" y="202406"/>
                </a:cubicBezTo>
                <a:cubicBezTo>
                  <a:pt x="23812" y="192509"/>
                  <a:pt x="31775" y="184547"/>
                  <a:pt x="41672" y="184547"/>
                </a:cubicBezTo>
                <a:lnTo>
                  <a:pt x="142875" y="184547"/>
                </a:lnTo>
                <a:lnTo>
                  <a:pt x="142875" y="184547"/>
                </a:lnTo>
                <a:lnTo>
                  <a:pt x="142875" y="184547"/>
                </a:lnTo>
                <a:lnTo>
                  <a:pt x="212229" y="184547"/>
                </a:lnTo>
                <a:lnTo>
                  <a:pt x="177850" y="163041"/>
                </a:lnTo>
                <a:cubicBezTo>
                  <a:pt x="166688" y="156046"/>
                  <a:pt x="163339" y="141387"/>
                  <a:pt x="170259" y="130225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33" name="Text 31"/>
          <p:cNvSpPr/>
          <p:nvPr/>
        </p:nvSpPr>
        <p:spPr>
          <a:xfrm>
            <a:off x="12160253" y="4991100"/>
            <a:ext cx="14732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Гончарство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11531600" y="5511800"/>
            <a:ext cx="40640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Виготовлення глиняного посуду та іграшок - давнє українське ремесло.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11531600" y="6324600"/>
            <a:ext cx="3962400" cy="812800"/>
          </a:xfrm>
          <a:custGeom>
            <a:avLst/>
            <a:gdLst/>
            <a:ahLst/>
            <a:cxnLst/>
            <a:rect l="l" t="t" r="r" b="b"/>
            <a:pathLst>
              <a:path w="3962400" h="812800">
                <a:moveTo>
                  <a:pt x="101600" y="0"/>
                </a:moveTo>
                <a:lnTo>
                  <a:pt x="3860800" y="0"/>
                </a:lnTo>
                <a:cubicBezTo>
                  <a:pt x="3916875" y="0"/>
                  <a:pt x="3962400" y="45525"/>
                  <a:pt x="3962400" y="101600"/>
                </a:cubicBezTo>
                <a:lnTo>
                  <a:pt x="3962400" y="711200"/>
                </a:lnTo>
                <a:cubicBezTo>
                  <a:pt x="3962400" y="767275"/>
                  <a:pt x="3916875" y="812800"/>
                  <a:pt x="3860800" y="812800"/>
                </a:cubicBezTo>
                <a:lnTo>
                  <a:pt x="101600" y="812800"/>
                </a:lnTo>
                <a:cubicBezTo>
                  <a:pt x="45525" y="812800"/>
                  <a:pt x="0" y="767275"/>
                  <a:pt x="0" y="7112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36" name="Text 34"/>
          <p:cNvSpPr/>
          <p:nvPr/>
        </p:nvSpPr>
        <p:spPr>
          <a:xfrm>
            <a:off x="11684000" y="6477000"/>
            <a:ext cx="37465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Вироби:</a:t>
            </a: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горщики, миски, глечики, свистунці, баранці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DF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54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b="1" kern="0" spc="179" dirty="0">
                <a:solidFill>
                  <a:srgbClr val="A85C4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ДОСЯГНЕННЯ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1016000"/>
            <a:ext cx="155448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rgbClr val="5C4B4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Мої професійні досягнення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20701" y="1892300"/>
            <a:ext cx="4889500" cy="2616200"/>
          </a:xfrm>
          <a:custGeom>
            <a:avLst/>
            <a:gdLst/>
            <a:ahLst/>
            <a:cxnLst/>
            <a:rect l="l" t="t" r="r" b="b"/>
            <a:pathLst>
              <a:path w="4889500" h="2616200">
                <a:moveTo>
                  <a:pt x="152394" y="0"/>
                </a:moveTo>
                <a:lnTo>
                  <a:pt x="4737106" y="0"/>
                </a:lnTo>
                <a:cubicBezTo>
                  <a:pt x="4821271" y="0"/>
                  <a:pt x="4889500" y="68229"/>
                  <a:pt x="4889500" y="152394"/>
                </a:cubicBezTo>
                <a:lnTo>
                  <a:pt x="4889500" y="2463806"/>
                </a:lnTo>
                <a:cubicBezTo>
                  <a:pt x="4889500" y="2547971"/>
                  <a:pt x="4821271" y="2616200"/>
                  <a:pt x="4737106" y="2616200"/>
                </a:cubicBezTo>
                <a:lnTo>
                  <a:pt x="152394" y="2616200"/>
                </a:lnTo>
                <a:cubicBezTo>
                  <a:pt x="68229" y="2616200"/>
                  <a:pt x="0" y="2547971"/>
                  <a:pt x="0" y="2463806"/>
                </a:cubicBezTo>
                <a:lnTo>
                  <a:pt x="0" y="152394"/>
                </a:lnTo>
                <a:cubicBezTo>
                  <a:pt x="0" y="68285"/>
                  <a:pt x="68285" y="0"/>
                  <a:pt x="152394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696567" y="2209800"/>
            <a:ext cx="533401" cy="609600"/>
          </a:xfrm>
          <a:custGeom>
            <a:avLst/>
            <a:gdLst/>
            <a:ahLst/>
            <a:cxnLst/>
            <a:rect l="l" t="t" r="r" b="b"/>
            <a:pathLst>
              <a:path w="533400" h="609600">
                <a:moveTo>
                  <a:pt x="292775" y="-30837"/>
                </a:moveTo>
                <a:cubicBezTo>
                  <a:pt x="276820" y="-40600"/>
                  <a:pt x="256699" y="-40600"/>
                  <a:pt x="240744" y="-30837"/>
                </a:cubicBezTo>
                <a:cubicBezTo>
                  <a:pt x="211693" y="-13097"/>
                  <a:pt x="193715" y="-8334"/>
                  <a:pt x="159663" y="-9049"/>
                </a:cubicBezTo>
                <a:cubicBezTo>
                  <a:pt x="140970" y="-9525"/>
                  <a:pt x="123587" y="595"/>
                  <a:pt x="114538" y="17026"/>
                </a:cubicBezTo>
                <a:cubicBezTo>
                  <a:pt x="98227" y="46911"/>
                  <a:pt x="85011" y="60127"/>
                  <a:pt x="55126" y="76438"/>
                </a:cubicBezTo>
                <a:cubicBezTo>
                  <a:pt x="38695" y="85368"/>
                  <a:pt x="28694" y="102870"/>
                  <a:pt x="29051" y="121563"/>
                </a:cubicBezTo>
                <a:cubicBezTo>
                  <a:pt x="29885" y="155615"/>
                  <a:pt x="25003" y="173593"/>
                  <a:pt x="7263" y="202644"/>
                </a:cubicBezTo>
                <a:cubicBezTo>
                  <a:pt x="-2500" y="218599"/>
                  <a:pt x="-2500" y="238720"/>
                  <a:pt x="7263" y="254675"/>
                </a:cubicBezTo>
                <a:cubicBezTo>
                  <a:pt x="25003" y="283726"/>
                  <a:pt x="29766" y="301704"/>
                  <a:pt x="29051" y="335756"/>
                </a:cubicBezTo>
                <a:cubicBezTo>
                  <a:pt x="28575" y="354449"/>
                  <a:pt x="38695" y="371832"/>
                  <a:pt x="55126" y="380881"/>
                </a:cubicBezTo>
                <a:cubicBezTo>
                  <a:pt x="81439" y="395287"/>
                  <a:pt x="94774" y="407194"/>
                  <a:pt x="108823" y="430292"/>
                </a:cubicBezTo>
                <a:lnTo>
                  <a:pt x="50840" y="545902"/>
                </a:lnTo>
                <a:cubicBezTo>
                  <a:pt x="43815" y="560070"/>
                  <a:pt x="49530" y="577215"/>
                  <a:pt x="63579" y="584240"/>
                </a:cubicBezTo>
                <a:lnTo>
                  <a:pt x="165973" y="635437"/>
                </a:lnTo>
                <a:cubicBezTo>
                  <a:pt x="179665" y="642223"/>
                  <a:pt x="196334" y="637103"/>
                  <a:pt x="203716" y="623768"/>
                </a:cubicBezTo>
                <a:lnTo>
                  <a:pt x="266581" y="510540"/>
                </a:lnTo>
                <a:lnTo>
                  <a:pt x="329446" y="623768"/>
                </a:lnTo>
                <a:cubicBezTo>
                  <a:pt x="336828" y="637103"/>
                  <a:pt x="353497" y="642342"/>
                  <a:pt x="367189" y="635437"/>
                </a:cubicBezTo>
                <a:lnTo>
                  <a:pt x="469583" y="584240"/>
                </a:lnTo>
                <a:cubicBezTo>
                  <a:pt x="483751" y="577215"/>
                  <a:pt x="489466" y="560070"/>
                  <a:pt x="482322" y="545902"/>
                </a:cubicBezTo>
                <a:lnTo>
                  <a:pt x="424458" y="430173"/>
                </a:lnTo>
                <a:cubicBezTo>
                  <a:pt x="438388" y="407075"/>
                  <a:pt x="451842" y="395168"/>
                  <a:pt x="478155" y="380762"/>
                </a:cubicBezTo>
                <a:cubicBezTo>
                  <a:pt x="494586" y="371832"/>
                  <a:pt x="504587" y="354330"/>
                  <a:pt x="504230" y="335637"/>
                </a:cubicBezTo>
                <a:cubicBezTo>
                  <a:pt x="503396" y="301585"/>
                  <a:pt x="508278" y="283607"/>
                  <a:pt x="526018" y="254556"/>
                </a:cubicBezTo>
                <a:cubicBezTo>
                  <a:pt x="535781" y="238601"/>
                  <a:pt x="535781" y="218480"/>
                  <a:pt x="526018" y="202525"/>
                </a:cubicBezTo>
                <a:cubicBezTo>
                  <a:pt x="508278" y="173474"/>
                  <a:pt x="503515" y="155496"/>
                  <a:pt x="504230" y="121444"/>
                </a:cubicBezTo>
                <a:cubicBezTo>
                  <a:pt x="504706" y="102751"/>
                  <a:pt x="494586" y="85368"/>
                  <a:pt x="478155" y="76319"/>
                </a:cubicBezTo>
                <a:cubicBezTo>
                  <a:pt x="448270" y="60008"/>
                  <a:pt x="435054" y="46792"/>
                  <a:pt x="418743" y="16907"/>
                </a:cubicBezTo>
                <a:cubicBezTo>
                  <a:pt x="409813" y="476"/>
                  <a:pt x="392311" y="-9525"/>
                  <a:pt x="373618" y="-9168"/>
                </a:cubicBezTo>
                <a:cubicBezTo>
                  <a:pt x="339566" y="-8334"/>
                  <a:pt x="321588" y="-13216"/>
                  <a:pt x="292537" y="-30956"/>
                </a:cubicBezTo>
                <a:close/>
                <a:moveTo>
                  <a:pt x="266700" y="114300"/>
                </a:moveTo>
                <a:cubicBezTo>
                  <a:pt x="329784" y="114300"/>
                  <a:pt x="381000" y="165516"/>
                  <a:pt x="381000" y="228600"/>
                </a:cubicBezTo>
                <a:cubicBezTo>
                  <a:pt x="381000" y="291684"/>
                  <a:pt x="329784" y="342900"/>
                  <a:pt x="266700" y="342900"/>
                </a:cubicBezTo>
                <a:cubicBezTo>
                  <a:pt x="203616" y="342900"/>
                  <a:pt x="152400" y="291684"/>
                  <a:pt x="152400" y="228600"/>
                </a:cubicBezTo>
                <a:cubicBezTo>
                  <a:pt x="152400" y="165516"/>
                  <a:pt x="203616" y="114300"/>
                  <a:pt x="266700" y="11430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6" name="Text 4"/>
          <p:cNvSpPr/>
          <p:nvPr/>
        </p:nvSpPr>
        <p:spPr>
          <a:xfrm>
            <a:off x="1719069" y="2971800"/>
            <a:ext cx="24892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Методичні розробки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87401" y="3479800"/>
            <a:ext cx="43561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Розробка та впровадження авторських програм з українського народознавства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685234" y="1892300"/>
            <a:ext cx="4889500" cy="2616200"/>
          </a:xfrm>
          <a:custGeom>
            <a:avLst/>
            <a:gdLst/>
            <a:ahLst/>
            <a:cxnLst/>
            <a:rect l="l" t="t" r="r" b="b"/>
            <a:pathLst>
              <a:path w="4889500" h="2616200">
                <a:moveTo>
                  <a:pt x="152394" y="0"/>
                </a:moveTo>
                <a:lnTo>
                  <a:pt x="4737106" y="0"/>
                </a:lnTo>
                <a:cubicBezTo>
                  <a:pt x="4821271" y="0"/>
                  <a:pt x="4889500" y="68229"/>
                  <a:pt x="4889500" y="152394"/>
                </a:cubicBezTo>
                <a:lnTo>
                  <a:pt x="4889500" y="2463806"/>
                </a:lnTo>
                <a:cubicBezTo>
                  <a:pt x="4889500" y="2547971"/>
                  <a:pt x="4821271" y="2616200"/>
                  <a:pt x="4737106" y="2616200"/>
                </a:cubicBezTo>
                <a:lnTo>
                  <a:pt x="152394" y="2616200"/>
                </a:lnTo>
                <a:cubicBezTo>
                  <a:pt x="68229" y="2616200"/>
                  <a:pt x="0" y="2547971"/>
                  <a:pt x="0" y="2463806"/>
                </a:cubicBezTo>
                <a:lnTo>
                  <a:pt x="0" y="152394"/>
                </a:lnTo>
                <a:cubicBezTo>
                  <a:pt x="0" y="68285"/>
                  <a:pt x="68285" y="0"/>
                  <a:pt x="152394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823003" y="22098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171807" y="0"/>
                </a:moveTo>
                <a:lnTo>
                  <a:pt x="438507" y="0"/>
                </a:lnTo>
                <a:cubicBezTo>
                  <a:pt x="470059" y="0"/>
                  <a:pt x="495776" y="25956"/>
                  <a:pt x="494586" y="57388"/>
                </a:cubicBezTo>
                <a:cubicBezTo>
                  <a:pt x="494348" y="63698"/>
                  <a:pt x="494109" y="70009"/>
                  <a:pt x="493752" y="76200"/>
                </a:cubicBezTo>
                <a:lnTo>
                  <a:pt x="552807" y="76200"/>
                </a:lnTo>
                <a:cubicBezTo>
                  <a:pt x="583883" y="76200"/>
                  <a:pt x="611267" y="101918"/>
                  <a:pt x="608886" y="135493"/>
                </a:cubicBezTo>
                <a:cubicBezTo>
                  <a:pt x="599956" y="258961"/>
                  <a:pt x="536853" y="326827"/>
                  <a:pt x="468392" y="362307"/>
                </a:cubicBezTo>
                <a:cubicBezTo>
                  <a:pt x="449580" y="372070"/>
                  <a:pt x="430411" y="379333"/>
                  <a:pt x="412194" y="384691"/>
                </a:cubicBezTo>
                <a:cubicBezTo>
                  <a:pt x="388144" y="418743"/>
                  <a:pt x="363141" y="436721"/>
                  <a:pt x="343257" y="446365"/>
                </a:cubicBezTo>
                <a:lnTo>
                  <a:pt x="343257" y="533400"/>
                </a:lnTo>
                <a:lnTo>
                  <a:pt x="419457" y="533400"/>
                </a:lnTo>
                <a:cubicBezTo>
                  <a:pt x="440531" y="533400"/>
                  <a:pt x="457557" y="550426"/>
                  <a:pt x="457557" y="571500"/>
                </a:cubicBezTo>
                <a:cubicBezTo>
                  <a:pt x="457557" y="592574"/>
                  <a:pt x="440531" y="609600"/>
                  <a:pt x="419457" y="609600"/>
                </a:cubicBezTo>
                <a:lnTo>
                  <a:pt x="190857" y="609600"/>
                </a:lnTo>
                <a:cubicBezTo>
                  <a:pt x="169783" y="609600"/>
                  <a:pt x="152757" y="592574"/>
                  <a:pt x="152757" y="571500"/>
                </a:cubicBezTo>
                <a:cubicBezTo>
                  <a:pt x="152757" y="550426"/>
                  <a:pt x="169783" y="533400"/>
                  <a:pt x="190857" y="533400"/>
                </a:cubicBezTo>
                <a:lnTo>
                  <a:pt x="267057" y="533400"/>
                </a:lnTo>
                <a:lnTo>
                  <a:pt x="267057" y="446365"/>
                </a:lnTo>
                <a:cubicBezTo>
                  <a:pt x="248007" y="437197"/>
                  <a:pt x="224314" y="420172"/>
                  <a:pt x="201216" y="388858"/>
                </a:cubicBezTo>
                <a:cubicBezTo>
                  <a:pt x="179308" y="383143"/>
                  <a:pt x="155496" y="374452"/>
                  <a:pt x="132278" y="361355"/>
                </a:cubicBezTo>
                <a:cubicBezTo>
                  <a:pt x="67866" y="325279"/>
                  <a:pt x="9763" y="257294"/>
                  <a:pt x="1429" y="135255"/>
                </a:cubicBezTo>
                <a:cubicBezTo>
                  <a:pt x="-833" y="101798"/>
                  <a:pt x="26432" y="76081"/>
                  <a:pt x="57507" y="76081"/>
                </a:cubicBezTo>
                <a:lnTo>
                  <a:pt x="116562" y="76081"/>
                </a:lnTo>
                <a:cubicBezTo>
                  <a:pt x="116205" y="69890"/>
                  <a:pt x="115967" y="63698"/>
                  <a:pt x="115729" y="57269"/>
                </a:cubicBezTo>
                <a:cubicBezTo>
                  <a:pt x="114538" y="25717"/>
                  <a:pt x="140256" y="-119"/>
                  <a:pt x="171807" y="-119"/>
                </a:cubicBezTo>
                <a:close/>
                <a:moveTo>
                  <a:pt x="120848" y="133350"/>
                </a:moveTo>
                <a:lnTo>
                  <a:pt x="58460" y="133350"/>
                </a:lnTo>
                <a:cubicBezTo>
                  <a:pt x="65842" y="234196"/>
                  <a:pt x="112157" y="284678"/>
                  <a:pt x="159901" y="311468"/>
                </a:cubicBezTo>
                <a:cubicBezTo>
                  <a:pt x="142756" y="267057"/>
                  <a:pt x="128588" y="209074"/>
                  <a:pt x="120848" y="133350"/>
                </a:cubicBezTo>
                <a:close/>
                <a:moveTo>
                  <a:pt x="452437" y="305753"/>
                </a:moveTo>
                <a:cubicBezTo>
                  <a:pt x="500658" y="277416"/>
                  <a:pt x="544235" y="227052"/>
                  <a:pt x="551617" y="133350"/>
                </a:cubicBezTo>
                <a:lnTo>
                  <a:pt x="489347" y="133350"/>
                </a:lnTo>
                <a:cubicBezTo>
                  <a:pt x="481965" y="205859"/>
                  <a:pt x="468630" y="262176"/>
                  <a:pt x="452437" y="305753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10" name="Text 8"/>
          <p:cNvSpPr/>
          <p:nvPr/>
        </p:nvSpPr>
        <p:spPr>
          <a:xfrm>
            <a:off x="6922499" y="2971800"/>
            <a:ext cx="2413001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Участь у конкурсах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951934" y="3479800"/>
            <a:ext cx="43561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Перемога в конкурсі "Кращий вихователь року" та інших професійних змаганнях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0849966" y="1892300"/>
            <a:ext cx="4889500" cy="2616200"/>
          </a:xfrm>
          <a:custGeom>
            <a:avLst/>
            <a:gdLst/>
            <a:ahLst/>
            <a:cxnLst/>
            <a:rect l="l" t="t" r="r" b="b"/>
            <a:pathLst>
              <a:path w="4889500" h="2616200">
                <a:moveTo>
                  <a:pt x="152394" y="0"/>
                </a:moveTo>
                <a:lnTo>
                  <a:pt x="4737106" y="0"/>
                </a:lnTo>
                <a:cubicBezTo>
                  <a:pt x="4821271" y="0"/>
                  <a:pt x="4889500" y="68229"/>
                  <a:pt x="4889500" y="152394"/>
                </a:cubicBezTo>
                <a:lnTo>
                  <a:pt x="4889500" y="2463806"/>
                </a:lnTo>
                <a:cubicBezTo>
                  <a:pt x="4889500" y="2547971"/>
                  <a:pt x="4821271" y="2616200"/>
                  <a:pt x="4737106" y="2616200"/>
                </a:cubicBezTo>
                <a:lnTo>
                  <a:pt x="152394" y="2616200"/>
                </a:lnTo>
                <a:cubicBezTo>
                  <a:pt x="68229" y="2616200"/>
                  <a:pt x="0" y="2547971"/>
                  <a:pt x="0" y="2463806"/>
                </a:cubicBezTo>
                <a:lnTo>
                  <a:pt x="0" y="152394"/>
                </a:lnTo>
                <a:cubicBezTo>
                  <a:pt x="0" y="68285"/>
                  <a:pt x="68285" y="0"/>
                  <a:pt x="152394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2949640" y="2209800"/>
            <a:ext cx="685801" cy="609600"/>
          </a:xfrm>
          <a:custGeom>
            <a:avLst/>
            <a:gdLst/>
            <a:ahLst/>
            <a:cxnLst/>
            <a:rect l="l" t="t" r="r" b="b"/>
            <a:pathLst>
              <a:path w="685800" h="609600">
                <a:moveTo>
                  <a:pt x="368498" y="-22503"/>
                </a:moveTo>
                <a:cubicBezTo>
                  <a:pt x="363617" y="-32028"/>
                  <a:pt x="353735" y="-38100"/>
                  <a:pt x="343019" y="-38100"/>
                </a:cubicBezTo>
                <a:cubicBezTo>
                  <a:pt x="332303" y="-38100"/>
                  <a:pt x="322421" y="-32028"/>
                  <a:pt x="317540" y="-22503"/>
                </a:cubicBezTo>
                <a:lnTo>
                  <a:pt x="229910" y="149185"/>
                </a:lnTo>
                <a:lnTo>
                  <a:pt x="39529" y="179427"/>
                </a:lnTo>
                <a:cubicBezTo>
                  <a:pt x="28932" y="181094"/>
                  <a:pt x="20122" y="188595"/>
                  <a:pt x="16788" y="198834"/>
                </a:cubicBezTo>
                <a:cubicBezTo>
                  <a:pt x="13454" y="209074"/>
                  <a:pt x="16193" y="220266"/>
                  <a:pt x="23693" y="227886"/>
                </a:cubicBezTo>
                <a:lnTo>
                  <a:pt x="159901" y="364212"/>
                </a:lnTo>
                <a:lnTo>
                  <a:pt x="129897" y="554593"/>
                </a:lnTo>
                <a:cubicBezTo>
                  <a:pt x="128230" y="565190"/>
                  <a:pt x="132636" y="575905"/>
                  <a:pt x="141327" y="582216"/>
                </a:cubicBezTo>
                <a:cubicBezTo>
                  <a:pt x="150019" y="588526"/>
                  <a:pt x="161449" y="589478"/>
                  <a:pt x="171093" y="584597"/>
                </a:cubicBezTo>
                <a:lnTo>
                  <a:pt x="343019" y="497205"/>
                </a:lnTo>
                <a:lnTo>
                  <a:pt x="514826" y="584597"/>
                </a:lnTo>
                <a:cubicBezTo>
                  <a:pt x="524351" y="589478"/>
                  <a:pt x="535900" y="588526"/>
                  <a:pt x="544592" y="582216"/>
                </a:cubicBezTo>
                <a:cubicBezTo>
                  <a:pt x="553283" y="575905"/>
                  <a:pt x="557689" y="565309"/>
                  <a:pt x="556022" y="554593"/>
                </a:cubicBezTo>
                <a:lnTo>
                  <a:pt x="525899" y="364212"/>
                </a:lnTo>
                <a:lnTo>
                  <a:pt x="662107" y="227886"/>
                </a:lnTo>
                <a:cubicBezTo>
                  <a:pt x="669727" y="220266"/>
                  <a:pt x="672346" y="209074"/>
                  <a:pt x="669012" y="198834"/>
                </a:cubicBezTo>
                <a:cubicBezTo>
                  <a:pt x="665678" y="188595"/>
                  <a:pt x="656987" y="181094"/>
                  <a:pt x="646271" y="179427"/>
                </a:cubicBezTo>
                <a:lnTo>
                  <a:pt x="456009" y="149185"/>
                </a:lnTo>
                <a:lnTo>
                  <a:pt x="368498" y="-22503"/>
                </a:ln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14" name="Text 12"/>
          <p:cNvSpPr/>
          <p:nvPr/>
        </p:nvSpPr>
        <p:spPr>
          <a:xfrm>
            <a:off x="12616260" y="2971800"/>
            <a:ext cx="13589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Публікації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1116666" y="3479800"/>
            <a:ext cx="43561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Авторські статті в методичних журналах та збірниках з досвіду роботи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20701" y="4787900"/>
            <a:ext cx="4889500" cy="2616200"/>
          </a:xfrm>
          <a:custGeom>
            <a:avLst/>
            <a:gdLst/>
            <a:ahLst/>
            <a:cxnLst/>
            <a:rect l="l" t="t" r="r" b="b"/>
            <a:pathLst>
              <a:path w="4889500" h="2616200">
                <a:moveTo>
                  <a:pt x="152394" y="0"/>
                </a:moveTo>
                <a:lnTo>
                  <a:pt x="4737106" y="0"/>
                </a:lnTo>
                <a:cubicBezTo>
                  <a:pt x="4821271" y="0"/>
                  <a:pt x="4889500" y="68229"/>
                  <a:pt x="4889500" y="152394"/>
                </a:cubicBezTo>
                <a:lnTo>
                  <a:pt x="4889500" y="2463806"/>
                </a:lnTo>
                <a:cubicBezTo>
                  <a:pt x="4889500" y="2547971"/>
                  <a:pt x="4821271" y="2616200"/>
                  <a:pt x="4737106" y="2616200"/>
                </a:cubicBezTo>
                <a:lnTo>
                  <a:pt x="152394" y="2616200"/>
                </a:lnTo>
                <a:cubicBezTo>
                  <a:pt x="68229" y="2616200"/>
                  <a:pt x="0" y="2547971"/>
                  <a:pt x="0" y="2463806"/>
                </a:cubicBezTo>
                <a:lnTo>
                  <a:pt x="0" y="152394"/>
                </a:lnTo>
                <a:cubicBezTo>
                  <a:pt x="0" y="68285"/>
                  <a:pt x="68285" y="0"/>
                  <a:pt x="152394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582269" y="5105400"/>
            <a:ext cx="762000" cy="609600"/>
          </a:xfrm>
          <a:custGeom>
            <a:avLst/>
            <a:gdLst/>
            <a:ahLst/>
            <a:cxnLst/>
            <a:rect l="l" t="t" r="r" b="b"/>
            <a:pathLst>
              <a:path w="762000" h="609600">
                <a:moveTo>
                  <a:pt x="381000" y="19050"/>
                </a:moveTo>
                <a:cubicBezTo>
                  <a:pt x="449341" y="19050"/>
                  <a:pt x="504825" y="74534"/>
                  <a:pt x="504825" y="142875"/>
                </a:cubicBezTo>
                <a:cubicBezTo>
                  <a:pt x="504825" y="211216"/>
                  <a:pt x="449341" y="266700"/>
                  <a:pt x="381000" y="266700"/>
                </a:cubicBezTo>
                <a:cubicBezTo>
                  <a:pt x="312659" y="266700"/>
                  <a:pt x="257175" y="211216"/>
                  <a:pt x="257175" y="142875"/>
                </a:cubicBezTo>
                <a:cubicBezTo>
                  <a:pt x="257175" y="74534"/>
                  <a:pt x="312659" y="19050"/>
                  <a:pt x="381000" y="19050"/>
                </a:cubicBezTo>
                <a:close/>
                <a:moveTo>
                  <a:pt x="114300" y="104775"/>
                </a:moveTo>
                <a:cubicBezTo>
                  <a:pt x="161613" y="104775"/>
                  <a:pt x="200025" y="143187"/>
                  <a:pt x="200025" y="190500"/>
                </a:cubicBezTo>
                <a:cubicBezTo>
                  <a:pt x="200025" y="237813"/>
                  <a:pt x="161613" y="276225"/>
                  <a:pt x="114300" y="276225"/>
                </a:cubicBezTo>
                <a:cubicBezTo>
                  <a:pt x="66987" y="276225"/>
                  <a:pt x="28575" y="237813"/>
                  <a:pt x="28575" y="190500"/>
                </a:cubicBezTo>
                <a:cubicBezTo>
                  <a:pt x="28575" y="143187"/>
                  <a:pt x="66987" y="104775"/>
                  <a:pt x="114300" y="104775"/>
                </a:cubicBezTo>
                <a:close/>
                <a:moveTo>
                  <a:pt x="0" y="495300"/>
                </a:moveTo>
                <a:cubicBezTo>
                  <a:pt x="0" y="411123"/>
                  <a:pt x="68223" y="342900"/>
                  <a:pt x="152400" y="342900"/>
                </a:cubicBezTo>
                <a:cubicBezTo>
                  <a:pt x="167640" y="342900"/>
                  <a:pt x="182404" y="345162"/>
                  <a:pt x="196334" y="349329"/>
                </a:cubicBezTo>
                <a:cubicBezTo>
                  <a:pt x="157163" y="393144"/>
                  <a:pt x="133350" y="451009"/>
                  <a:pt x="133350" y="514350"/>
                </a:cubicBezTo>
                <a:lnTo>
                  <a:pt x="133350" y="533400"/>
                </a:lnTo>
                <a:cubicBezTo>
                  <a:pt x="133350" y="546973"/>
                  <a:pt x="136208" y="559832"/>
                  <a:pt x="141327" y="571500"/>
                </a:cubicBezTo>
                <a:lnTo>
                  <a:pt x="38100" y="571500"/>
                </a:lnTo>
                <a:cubicBezTo>
                  <a:pt x="17026" y="571500"/>
                  <a:pt x="0" y="554474"/>
                  <a:pt x="0" y="533400"/>
                </a:cubicBezTo>
                <a:lnTo>
                  <a:pt x="0" y="495300"/>
                </a:lnTo>
                <a:close/>
                <a:moveTo>
                  <a:pt x="620673" y="571500"/>
                </a:moveTo>
                <a:cubicBezTo>
                  <a:pt x="625793" y="559832"/>
                  <a:pt x="628650" y="546973"/>
                  <a:pt x="628650" y="533400"/>
                </a:cubicBezTo>
                <a:lnTo>
                  <a:pt x="628650" y="514350"/>
                </a:lnTo>
                <a:cubicBezTo>
                  <a:pt x="628650" y="451009"/>
                  <a:pt x="604837" y="393144"/>
                  <a:pt x="565666" y="349329"/>
                </a:cubicBezTo>
                <a:cubicBezTo>
                  <a:pt x="579596" y="345162"/>
                  <a:pt x="594360" y="342900"/>
                  <a:pt x="609600" y="342900"/>
                </a:cubicBezTo>
                <a:cubicBezTo>
                  <a:pt x="693777" y="342900"/>
                  <a:pt x="762000" y="411123"/>
                  <a:pt x="762000" y="495300"/>
                </a:cubicBezTo>
                <a:lnTo>
                  <a:pt x="762000" y="533400"/>
                </a:lnTo>
                <a:cubicBezTo>
                  <a:pt x="762000" y="554474"/>
                  <a:pt x="744974" y="571500"/>
                  <a:pt x="723900" y="571500"/>
                </a:cubicBezTo>
                <a:lnTo>
                  <a:pt x="620673" y="571500"/>
                </a:lnTo>
                <a:close/>
                <a:moveTo>
                  <a:pt x="561975" y="190500"/>
                </a:moveTo>
                <a:cubicBezTo>
                  <a:pt x="561975" y="143187"/>
                  <a:pt x="600387" y="104775"/>
                  <a:pt x="647700" y="104775"/>
                </a:cubicBezTo>
                <a:cubicBezTo>
                  <a:pt x="695013" y="104775"/>
                  <a:pt x="733425" y="143187"/>
                  <a:pt x="733425" y="190500"/>
                </a:cubicBezTo>
                <a:cubicBezTo>
                  <a:pt x="733425" y="237813"/>
                  <a:pt x="695013" y="276225"/>
                  <a:pt x="647700" y="276225"/>
                </a:cubicBezTo>
                <a:cubicBezTo>
                  <a:pt x="600387" y="276225"/>
                  <a:pt x="561975" y="237813"/>
                  <a:pt x="561975" y="190500"/>
                </a:cubicBezTo>
                <a:close/>
                <a:moveTo>
                  <a:pt x="190500" y="514350"/>
                </a:moveTo>
                <a:cubicBezTo>
                  <a:pt x="190500" y="409099"/>
                  <a:pt x="275749" y="323850"/>
                  <a:pt x="381000" y="323850"/>
                </a:cubicBezTo>
                <a:cubicBezTo>
                  <a:pt x="486251" y="323850"/>
                  <a:pt x="571500" y="409099"/>
                  <a:pt x="571500" y="514350"/>
                </a:cubicBezTo>
                <a:lnTo>
                  <a:pt x="571500" y="533400"/>
                </a:lnTo>
                <a:cubicBezTo>
                  <a:pt x="571500" y="554474"/>
                  <a:pt x="554474" y="571500"/>
                  <a:pt x="533400" y="571500"/>
                </a:cubicBezTo>
                <a:lnTo>
                  <a:pt x="228600" y="571500"/>
                </a:lnTo>
                <a:cubicBezTo>
                  <a:pt x="207526" y="571500"/>
                  <a:pt x="190500" y="554474"/>
                  <a:pt x="190500" y="533400"/>
                </a:cubicBezTo>
                <a:lnTo>
                  <a:pt x="190500" y="514350"/>
                </a:ln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18" name="Text 16"/>
          <p:cNvSpPr/>
          <p:nvPr/>
        </p:nvSpPr>
        <p:spPr>
          <a:xfrm>
            <a:off x="1615085" y="5867400"/>
            <a:ext cx="26924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Методичні об'єднання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787401" y="6375400"/>
            <a:ext cx="43561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Проведення семінарів, майстер-класів для колег з досвіду роботи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5685234" y="4787900"/>
            <a:ext cx="4889500" cy="2616200"/>
          </a:xfrm>
          <a:custGeom>
            <a:avLst/>
            <a:gdLst/>
            <a:ahLst/>
            <a:cxnLst/>
            <a:rect l="l" t="t" r="r" b="b"/>
            <a:pathLst>
              <a:path w="4889500" h="2616200">
                <a:moveTo>
                  <a:pt x="152394" y="0"/>
                </a:moveTo>
                <a:lnTo>
                  <a:pt x="4737106" y="0"/>
                </a:lnTo>
                <a:cubicBezTo>
                  <a:pt x="4821271" y="0"/>
                  <a:pt x="4889500" y="68229"/>
                  <a:pt x="4889500" y="152394"/>
                </a:cubicBezTo>
                <a:lnTo>
                  <a:pt x="4889500" y="2463806"/>
                </a:lnTo>
                <a:cubicBezTo>
                  <a:pt x="4889500" y="2547971"/>
                  <a:pt x="4821271" y="2616200"/>
                  <a:pt x="4737106" y="2616200"/>
                </a:cubicBezTo>
                <a:lnTo>
                  <a:pt x="152394" y="2616200"/>
                </a:lnTo>
                <a:cubicBezTo>
                  <a:pt x="68229" y="2616200"/>
                  <a:pt x="0" y="2547971"/>
                  <a:pt x="0" y="2463806"/>
                </a:cubicBezTo>
                <a:lnTo>
                  <a:pt x="0" y="152394"/>
                </a:lnTo>
                <a:cubicBezTo>
                  <a:pt x="0" y="68285"/>
                  <a:pt x="68285" y="0"/>
                  <a:pt x="152394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937308" y="5105400"/>
            <a:ext cx="381001" cy="609600"/>
          </a:xfrm>
          <a:custGeom>
            <a:avLst/>
            <a:gdLst/>
            <a:ahLst/>
            <a:cxnLst/>
            <a:rect l="l" t="t" r="r" b="b"/>
            <a:pathLst>
              <a:path w="381000" h="609600">
                <a:moveTo>
                  <a:pt x="114300" y="76200"/>
                </a:moveTo>
                <a:cubicBezTo>
                  <a:pt x="114300" y="34144"/>
                  <a:pt x="148444" y="0"/>
                  <a:pt x="190500" y="0"/>
                </a:cubicBezTo>
                <a:cubicBezTo>
                  <a:pt x="232556" y="0"/>
                  <a:pt x="266700" y="34144"/>
                  <a:pt x="266700" y="76200"/>
                </a:cubicBezTo>
                <a:cubicBezTo>
                  <a:pt x="266700" y="118256"/>
                  <a:pt x="232556" y="152400"/>
                  <a:pt x="190500" y="152400"/>
                </a:cubicBezTo>
                <a:cubicBezTo>
                  <a:pt x="148444" y="152400"/>
                  <a:pt x="114300" y="118256"/>
                  <a:pt x="114300" y="76200"/>
                </a:cubicBezTo>
                <a:close/>
                <a:moveTo>
                  <a:pt x="171450" y="457200"/>
                </a:moveTo>
                <a:lnTo>
                  <a:pt x="171450" y="571500"/>
                </a:lnTo>
                <a:cubicBezTo>
                  <a:pt x="171450" y="592574"/>
                  <a:pt x="154424" y="609600"/>
                  <a:pt x="133350" y="609600"/>
                </a:cubicBezTo>
                <a:cubicBezTo>
                  <a:pt x="112276" y="609600"/>
                  <a:pt x="95250" y="592574"/>
                  <a:pt x="95250" y="571500"/>
                </a:cubicBezTo>
                <a:lnTo>
                  <a:pt x="95250" y="342662"/>
                </a:lnTo>
                <a:lnTo>
                  <a:pt x="70366" y="382191"/>
                </a:lnTo>
                <a:cubicBezTo>
                  <a:pt x="59174" y="400050"/>
                  <a:pt x="35600" y="405289"/>
                  <a:pt x="17859" y="394097"/>
                </a:cubicBezTo>
                <a:cubicBezTo>
                  <a:pt x="119" y="382905"/>
                  <a:pt x="-5358" y="359450"/>
                  <a:pt x="5834" y="341709"/>
                </a:cubicBezTo>
                <a:lnTo>
                  <a:pt x="53340" y="266343"/>
                </a:lnTo>
                <a:cubicBezTo>
                  <a:pt x="82987" y="219075"/>
                  <a:pt x="134779" y="190500"/>
                  <a:pt x="190500" y="190500"/>
                </a:cubicBezTo>
                <a:cubicBezTo>
                  <a:pt x="246221" y="190500"/>
                  <a:pt x="298013" y="219075"/>
                  <a:pt x="327660" y="266224"/>
                </a:cubicBezTo>
                <a:lnTo>
                  <a:pt x="375166" y="341709"/>
                </a:lnTo>
                <a:cubicBezTo>
                  <a:pt x="386358" y="359569"/>
                  <a:pt x="381000" y="383024"/>
                  <a:pt x="363260" y="394216"/>
                </a:cubicBezTo>
                <a:cubicBezTo>
                  <a:pt x="345519" y="405408"/>
                  <a:pt x="321945" y="400050"/>
                  <a:pt x="310753" y="382310"/>
                </a:cubicBezTo>
                <a:lnTo>
                  <a:pt x="285750" y="342662"/>
                </a:lnTo>
                <a:lnTo>
                  <a:pt x="285750" y="571500"/>
                </a:lnTo>
                <a:cubicBezTo>
                  <a:pt x="285750" y="592574"/>
                  <a:pt x="268724" y="609600"/>
                  <a:pt x="247650" y="609600"/>
                </a:cubicBezTo>
                <a:cubicBezTo>
                  <a:pt x="226576" y="609600"/>
                  <a:pt x="209550" y="592574"/>
                  <a:pt x="209550" y="571500"/>
                </a:cubicBezTo>
                <a:lnTo>
                  <a:pt x="209550" y="457200"/>
                </a:lnTo>
                <a:lnTo>
                  <a:pt x="171450" y="457200"/>
                </a:ln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22" name="Text 20"/>
          <p:cNvSpPr/>
          <p:nvPr/>
        </p:nvSpPr>
        <p:spPr>
          <a:xfrm>
            <a:off x="6986788" y="5867400"/>
            <a:ext cx="2286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Успіхи вихованців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951934" y="6375400"/>
            <a:ext cx="43561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Перемоги дітей у конкурсах народної творчості, виставках, фестивалях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10849966" y="4787900"/>
            <a:ext cx="4889500" cy="2616200"/>
          </a:xfrm>
          <a:custGeom>
            <a:avLst/>
            <a:gdLst/>
            <a:ahLst/>
            <a:cxnLst/>
            <a:rect l="l" t="t" r="r" b="b"/>
            <a:pathLst>
              <a:path w="4889500" h="2616200">
                <a:moveTo>
                  <a:pt x="152394" y="0"/>
                </a:moveTo>
                <a:lnTo>
                  <a:pt x="4737106" y="0"/>
                </a:lnTo>
                <a:cubicBezTo>
                  <a:pt x="4821271" y="0"/>
                  <a:pt x="4889500" y="68229"/>
                  <a:pt x="4889500" y="152394"/>
                </a:cubicBezTo>
                <a:lnTo>
                  <a:pt x="4889500" y="2463806"/>
                </a:lnTo>
                <a:cubicBezTo>
                  <a:pt x="4889500" y="2547971"/>
                  <a:pt x="4821271" y="2616200"/>
                  <a:pt x="4737106" y="2616200"/>
                </a:cubicBezTo>
                <a:lnTo>
                  <a:pt x="152394" y="2616200"/>
                </a:lnTo>
                <a:cubicBezTo>
                  <a:pt x="68229" y="2616200"/>
                  <a:pt x="0" y="2547971"/>
                  <a:pt x="0" y="2463806"/>
                </a:cubicBezTo>
                <a:lnTo>
                  <a:pt x="0" y="152394"/>
                </a:lnTo>
                <a:cubicBezTo>
                  <a:pt x="0" y="68285"/>
                  <a:pt x="68285" y="0"/>
                  <a:pt x="152394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2987733" y="51054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286941" y="103703"/>
                </a:moveTo>
                <a:lnTo>
                  <a:pt x="304800" y="128349"/>
                </a:lnTo>
                <a:lnTo>
                  <a:pt x="322659" y="103703"/>
                </a:lnTo>
                <a:cubicBezTo>
                  <a:pt x="352425" y="62508"/>
                  <a:pt x="400288" y="38100"/>
                  <a:pt x="451128" y="38100"/>
                </a:cubicBezTo>
                <a:cubicBezTo>
                  <a:pt x="538639" y="38100"/>
                  <a:pt x="609600" y="109061"/>
                  <a:pt x="609600" y="196572"/>
                </a:cubicBezTo>
                <a:lnTo>
                  <a:pt x="609600" y="199668"/>
                </a:lnTo>
                <a:cubicBezTo>
                  <a:pt x="609600" y="333256"/>
                  <a:pt x="443032" y="488394"/>
                  <a:pt x="356116" y="554712"/>
                </a:cubicBezTo>
                <a:cubicBezTo>
                  <a:pt x="341352" y="565904"/>
                  <a:pt x="323255" y="571500"/>
                  <a:pt x="304800" y="571500"/>
                </a:cubicBezTo>
                <a:cubicBezTo>
                  <a:pt x="286345" y="571500"/>
                  <a:pt x="268129" y="566023"/>
                  <a:pt x="253484" y="554712"/>
                </a:cubicBezTo>
                <a:cubicBezTo>
                  <a:pt x="166568" y="488394"/>
                  <a:pt x="0" y="333256"/>
                  <a:pt x="0" y="199668"/>
                </a:cubicBezTo>
                <a:lnTo>
                  <a:pt x="0" y="196572"/>
                </a:lnTo>
                <a:cubicBezTo>
                  <a:pt x="0" y="109061"/>
                  <a:pt x="70961" y="38100"/>
                  <a:pt x="158472" y="38100"/>
                </a:cubicBezTo>
                <a:cubicBezTo>
                  <a:pt x="209312" y="38100"/>
                  <a:pt x="257175" y="62508"/>
                  <a:pt x="286941" y="103703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26" name="Text 24"/>
          <p:cNvSpPr/>
          <p:nvPr/>
        </p:nvSpPr>
        <p:spPr>
          <a:xfrm>
            <a:off x="12203117" y="5867400"/>
            <a:ext cx="21844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Визнання батьків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1116666" y="6375400"/>
            <a:ext cx="43561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Подяки, грамоти, теплі відгуки батьків за виховання їхніх дітей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08000" y="7670800"/>
            <a:ext cx="15240000" cy="965200"/>
          </a:xfrm>
          <a:custGeom>
            <a:avLst/>
            <a:gdLst/>
            <a:ahLst/>
            <a:cxnLst/>
            <a:rect l="l" t="t" r="r" b="b"/>
            <a:pathLst>
              <a:path w="15240000" h="965200">
                <a:moveTo>
                  <a:pt x="152395" y="0"/>
                </a:moveTo>
                <a:lnTo>
                  <a:pt x="15087605" y="0"/>
                </a:lnTo>
                <a:cubicBezTo>
                  <a:pt x="15171714" y="0"/>
                  <a:pt x="15240000" y="68286"/>
                  <a:pt x="15240000" y="152395"/>
                </a:cubicBezTo>
                <a:lnTo>
                  <a:pt x="15240000" y="812805"/>
                </a:lnTo>
                <a:cubicBezTo>
                  <a:pt x="15240000" y="896914"/>
                  <a:pt x="15171714" y="965200"/>
                  <a:pt x="15087605" y="965200"/>
                </a:cubicBezTo>
                <a:lnTo>
                  <a:pt x="152395" y="965200"/>
                </a:lnTo>
                <a:cubicBezTo>
                  <a:pt x="68286" y="965200"/>
                  <a:pt x="0" y="896914"/>
                  <a:pt x="0" y="812805"/>
                </a:cubicBezTo>
                <a:lnTo>
                  <a:pt x="0" y="152395"/>
                </a:lnTo>
                <a:cubicBezTo>
                  <a:pt x="0" y="68286"/>
                  <a:pt x="68286" y="0"/>
                  <a:pt x="152395" y="0"/>
                </a:cubicBezTo>
                <a:close/>
              </a:path>
            </a:pathLst>
          </a:custGeom>
          <a:solidFill>
            <a:srgbClr val="5C4B41"/>
          </a:solidFill>
          <a:ln/>
        </p:spPr>
      </p:sp>
      <p:sp>
        <p:nvSpPr>
          <p:cNvPr id="29" name="Text 27"/>
          <p:cNvSpPr/>
          <p:nvPr/>
        </p:nvSpPr>
        <p:spPr>
          <a:xfrm>
            <a:off x="749301" y="7975600"/>
            <a:ext cx="14757401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DFBF6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"Головна нагорода - щасливі очі дітей, які пишаються своєю Батьківщиною"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DF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54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b="1" kern="0" spc="179" dirty="0">
                <a:solidFill>
                  <a:srgbClr val="A85C4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ВІДГУКИ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1016000"/>
            <a:ext cx="155448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rgbClr val="5C4B4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Що говорять про нашу роботу?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33405" y="1981200"/>
            <a:ext cx="50800" cy="2540000"/>
          </a:xfrm>
          <a:custGeom>
            <a:avLst/>
            <a:gdLst/>
            <a:ahLst/>
            <a:cxnLst/>
            <a:rect l="l" t="t" r="r" b="b"/>
            <a:pathLst>
              <a:path w="50800" h="2540000">
                <a:moveTo>
                  <a:pt x="50800" y="0"/>
                </a:moveTo>
                <a:lnTo>
                  <a:pt x="50800" y="0"/>
                </a:lnTo>
                <a:lnTo>
                  <a:pt x="50800" y="2540000"/>
                </a:lnTo>
                <a:lnTo>
                  <a:pt x="50800" y="2540000"/>
                </a:lnTo>
                <a:cubicBezTo>
                  <a:pt x="22763" y="2540000"/>
                  <a:pt x="0" y="2517237"/>
                  <a:pt x="0" y="24892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5" name="Shape 3"/>
          <p:cNvSpPr/>
          <p:nvPr/>
        </p:nvSpPr>
        <p:spPr>
          <a:xfrm>
            <a:off x="938214" y="2286000"/>
            <a:ext cx="333374" cy="381000"/>
          </a:xfrm>
          <a:custGeom>
            <a:avLst/>
            <a:gdLst/>
            <a:ahLst/>
            <a:cxnLst/>
            <a:rect l="l" t="t" r="r" b="b"/>
            <a:pathLst>
              <a:path w="333375" h="381000">
                <a:moveTo>
                  <a:pt x="0" y="160734"/>
                </a:moveTo>
                <a:cubicBezTo>
                  <a:pt x="0" y="111398"/>
                  <a:pt x="39960" y="71438"/>
                  <a:pt x="89297" y="71438"/>
                </a:cubicBezTo>
                <a:lnTo>
                  <a:pt x="95250" y="71438"/>
                </a:lnTo>
                <a:cubicBezTo>
                  <a:pt x="108421" y="71438"/>
                  <a:pt x="119063" y="82079"/>
                  <a:pt x="119063" y="95250"/>
                </a:cubicBezTo>
                <a:cubicBezTo>
                  <a:pt x="119063" y="108421"/>
                  <a:pt x="108421" y="119063"/>
                  <a:pt x="95250" y="119063"/>
                </a:cubicBezTo>
                <a:lnTo>
                  <a:pt x="89297" y="119063"/>
                </a:lnTo>
                <a:cubicBezTo>
                  <a:pt x="66303" y="119063"/>
                  <a:pt x="47625" y="137740"/>
                  <a:pt x="47625" y="160734"/>
                </a:cubicBezTo>
                <a:lnTo>
                  <a:pt x="47625" y="166688"/>
                </a:lnTo>
                <a:lnTo>
                  <a:pt x="95250" y="166688"/>
                </a:lnTo>
                <a:cubicBezTo>
                  <a:pt x="121518" y="166688"/>
                  <a:pt x="142875" y="188044"/>
                  <a:pt x="142875" y="214313"/>
                </a:cubicBezTo>
                <a:lnTo>
                  <a:pt x="142875" y="261938"/>
                </a:lnTo>
                <a:cubicBezTo>
                  <a:pt x="142875" y="288206"/>
                  <a:pt x="121518" y="309563"/>
                  <a:pt x="95250" y="309563"/>
                </a:cubicBezTo>
                <a:lnTo>
                  <a:pt x="47625" y="309563"/>
                </a:lnTo>
                <a:cubicBezTo>
                  <a:pt x="21357" y="309563"/>
                  <a:pt x="0" y="288206"/>
                  <a:pt x="0" y="261938"/>
                </a:cubicBezTo>
                <a:lnTo>
                  <a:pt x="0" y="160734"/>
                </a:lnTo>
                <a:close/>
                <a:moveTo>
                  <a:pt x="190500" y="160734"/>
                </a:moveTo>
                <a:cubicBezTo>
                  <a:pt x="190500" y="111398"/>
                  <a:pt x="230460" y="71438"/>
                  <a:pt x="279797" y="71438"/>
                </a:cubicBezTo>
                <a:lnTo>
                  <a:pt x="285750" y="71438"/>
                </a:lnTo>
                <a:cubicBezTo>
                  <a:pt x="298921" y="71438"/>
                  <a:pt x="309563" y="82079"/>
                  <a:pt x="309563" y="95250"/>
                </a:cubicBezTo>
                <a:cubicBezTo>
                  <a:pt x="309563" y="108421"/>
                  <a:pt x="298921" y="119063"/>
                  <a:pt x="285750" y="119063"/>
                </a:cubicBezTo>
                <a:lnTo>
                  <a:pt x="279797" y="119063"/>
                </a:lnTo>
                <a:cubicBezTo>
                  <a:pt x="256803" y="119063"/>
                  <a:pt x="238125" y="137740"/>
                  <a:pt x="238125" y="160734"/>
                </a:cubicBezTo>
                <a:lnTo>
                  <a:pt x="238125" y="166688"/>
                </a:lnTo>
                <a:lnTo>
                  <a:pt x="285750" y="166688"/>
                </a:lnTo>
                <a:cubicBezTo>
                  <a:pt x="312018" y="166688"/>
                  <a:pt x="333375" y="188044"/>
                  <a:pt x="333375" y="214313"/>
                </a:cubicBezTo>
                <a:lnTo>
                  <a:pt x="333375" y="261938"/>
                </a:lnTo>
                <a:cubicBezTo>
                  <a:pt x="333375" y="288206"/>
                  <a:pt x="312018" y="309563"/>
                  <a:pt x="285750" y="309563"/>
                </a:cubicBezTo>
                <a:lnTo>
                  <a:pt x="238125" y="309563"/>
                </a:lnTo>
                <a:cubicBezTo>
                  <a:pt x="211857" y="309563"/>
                  <a:pt x="190500" y="288206"/>
                  <a:pt x="190500" y="261938"/>
                </a:cubicBezTo>
                <a:lnTo>
                  <a:pt x="190500" y="160734"/>
                </a:ln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6" name="Text 4"/>
          <p:cNvSpPr/>
          <p:nvPr/>
        </p:nvSpPr>
        <p:spPr>
          <a:xfrm>
            <a:off x="1543051" y="2286000"/>
            <a:ext cx="6235700" cy="13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"Наша донечка з нетерпінням чекає занять з українського народознавства. Вдома співає народні пісні, розповідає про традиції. Велике дякую Оксані Володимирівні за тепло, любов та професіоналізм!"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543051" y="3759200"/>
            <a:ext cx="62357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- Батьки учениці старшої групи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33405" y="4521200"/>
            <a:ext cx="50800" cy="2209800"/>
          </a:xfrm>
          <a:custGeom>
            <a:avLst/>
            <a:gdLst/>
            <a:ahLst/>
            <a:cxnLst/>
            <a:rect l="l" t="t" r="r" b="b"/>
            <a:pathLst>
              <a:path w="50800" h="2209800">
                <a:moveTo>
                  <a:pt x="50800" y="0"/>
                </a:moveTo>
                <a:lnTo>
                  <a:pt x="50800" y="0"/>
                </a:lnTo>
                <a:lnTo>
                  <a:pt x="50800" y="2209800"/>
                </a:lnTo>
                <a:lnTo>
                  <a:pt x="50800" y="2209800"/>
                </a:lnTo>
                <a:cubicBezTo>
                  <a:pt x="22763" y="2209800"/>
                  <a:pt x="0" y="2187037"/>
                  <a:pt x="0" y="21590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9" name="Shape 7"/>
          <p:cNvSpPr/>
          <p:nvPr/>
        </p:nvSpPr>
        <p:spPr>
          <a:xfrm>
            <a:off x="938214" y="4826000"/>
            <a:ext cx="333374" cy="381000"/>
          </a:xfrm>
          <a:custGeom>
            <a:avLst/>
            <a:gdLst/>
            <a:ahLst/>
            <a:cxnLst/>
            <a:rect l="l" t="t" r="r" b="b"/>
            <a:pathLst>
              <a:path w="333375" h="381000">
                <a:moveTo>
                  <a:pt x="0" y="160734"/>
                </a:moveTo>
                <a:cubicBezTo>
                  <a:pt x="0" y="111398"/>
                  <a:pt x="39960" y="71438"/>
                  <a:pt x="89297" y="71438"/>
                </a:cubicBezTo>
                <a:lnTo>
                  <a:pt x="95250" y="71438"/>
                </a:lnTo>
                <a:cubicBezTo>
                  <a:pt x="108421" y="71438"/>
                  <a:pt x="119063" y="82079"/>
                  <a:pt x="119063" y="95250"/>
                </a:cubicBezTo>
                <a:cubicBezTo>
                  <a:pt x="119063" y="108421"/>
                  <a:pt x="108421" y="119063"/>
                  <a:pt x="95250" y="119063"/>
                </a:cubicBezTo>
                <a:lnTo>
                  <a:pt x="89297" y="119063"/>
                </a:lnTo>
                <a:cubicBezTo>
                  <a:pt x="66303" y="119063"/>
                  <a:pt x="47625" y="137740"/>
                  <a:pt x="47625" y="160734"/>
                </a:cubicBezTo>
                <a:lnTo>
                  <a:pt x="47625" y="166688"/>
                </a:lnTo>
                <a:lnTo>
                  <a:pt x="95250" y="166688"/>
                </a:lnTo>
                <a:cubicBezTo>
                  <a:pt x="121518" y="166688"/>
                  <a:pt x="142875" y="188044"/>
                  <a:pt x="142875" y="214313"/>
                </a:cubicBezTo>
                <a:lnTo>
                  <a:pt x="142875" y="261938"/>
                </a:lnTo>
                <a:cubicBezTo>
                  <a:pt x="142875" y="288206"/>
                  <a:pt x="121518" y="309563"/>
                  <a:pt x="95250" y="309563"/>
                </a:cubicBezTo>
                <a:lnTo>
                  <a:pt x="47625" y="309563"/>
                </a:lnTo>
                <a:cubicBezTo>
                  <a:pt x="21357" y="309563"/>
                  <a:pt x="0" y="288206"/>
                  <a:pt x="0" y="261938"/>
                </a:cubicBezTo>
                <a:lnTo>
                  <a:pt x="0" y="160734"/>
                </a:lnTo>
                <a:close/>
                <a:moveTo>
                  <a:pt x="190500" y="160734"/>
                </a:moveTo>
                <a:cubicBezTo>
                  <a:pt x="190500" y="111398"/>
                  <a:pt x="230460" y="71438"/>
                  <a:pt x="279797" y="71438"/>
                </a:cubicBezTo>
                <a:lnTo>
                  <a:pt x="285750" y="71438"/>
                </a:lnTo>
                <a:cubicBezTo>
                  <a:pt x="298921" y="71438"/>
                  <a:pt x="309563" y="82079"/>
                  <a:pt x="309563" y="95250"/>
                </a:cubicBezTo>
                <a:cubicBezTo>
                  <a:pt x="309563" y="108421"/>
                  <a:pt x="298921" y="119063"/>
                  <a:pt x="285750" y="119063"/>
                </a:cubicBezTo>
                <a:lnTo>
                  <a:pt x="279797" y="119063"/>
                </a:lnTo>
                <a:cubicBezTo>
                  <a:pt x="256803" y="119063"/>
                  <a:pt x="238125" y="137740"/>
                  <a:pt x="238125" y="160734"/>
                </a:cubicBezTo>
                <a:lnTo>
                  <a:pt x="238125" y="166688"/>
                </a:lnTo>
                <a:lnTo>
                  <a:pt x="285750" y="166688"/>
                </a:lnTo>
                <a:cubicBezTo>
                  <a:pt x="312018" y="166688"/>
                  <a:pt x="333375" y="188044"/>
                  <a:pt x="333375" y="214313"/>
                </a:cubicBezTo>
                <a:lnTo>
                  <a:pt x="333375" y="261938"/>
                </a:lnTo>
                <a:cubicBezTo>
                  <a:pt x="333375" y="288206"/>
                  <a:pt x="312018" y="309563"/>
                  <a:pt x="285750" y="309563"/>
                </a:cubicBezTo>
                <a:lnTo>
                  <a:pt x="238125" y="309563"/>
                </a:lnTo>
                <a:cubicBezTo>
                  <a:pt x="211857" y="309563"/>
                  <a:pt x="190500" y="288206"/>
                  <a:pt x="190500" y="261938"/>
                </a:cubicBezTo>
                <a:lnTo>
                  <a:pt x="190500" y="160734"/>
                </a:ln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10" name="Text 8"/>
          <p:cNvSpPr/>
          <p:nvPr/>
        </p:nvSpPr>
        <p:spPr>
          <a:xfrm>
            <a:off x="1543051" y="4826000"/>
            <a:ext cx="6235700" cy="9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"Мій син став більш уважним, емоційним, зацікавився історією родини. Разом вивчаємо родовід, співаємо колискові. Це об'єднує нашу сім'ю!"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543051" y="5969000"/>
            <a:ext cx="62357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- Мати вихованця середньої групи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8305805" y="1981200"/>
            <a:ext cx="50800" cy="2209800"/>
          </a:xfrm>
          <a:custGeom>
            <a:avLst/>
            <a:gdLst/>
            <a:ahLst/>
            <a:cxnLst/>
            <a:rect l="l" t="t" r="r" b="b"/>
            <a:pathLst>
              <a:path w="50800" h="2209800">
                <a:moveTo>
                  <a:pt x="50800" y="0"/>
                </a:moveTo>
                <a:lnTo>
                  <a:pt x="50800" y="0"/>
                </a:lnTo>
                <a:lnTo>
                  <a:pt x="50800" y="2209800"/>
                </a:lnTo>
                <a:lnTo>
                  <a:pt x="50800" y="2209800"/>
                </a:lnTo>
                <a:cubicBezTo>
                  <a:pt x="22763" y="2209800"/>
                  <a:pt x="0" y="2187037"/>
                  <a:pt x="0" y="21590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13" name="Shape 11"/>
          <p:cNvSpPr/>
          <p:nvPr/>
        </p:nvSpPr>
        <p:spPr>
          <a:xfrm>
            <a:off x="8710614" y="2286000"/>
            <a:ext cx="333374" cy="381000"/>
          </a:xfrm>
          <a:custGeom>
            <a:avLst/>
            <a:gdLst/>
            <a:ahLst/>
            <a:cxnLst/>
            <a:rect l="l" t="t" r="r" b="b"/>
            <a:pathLst>
              <a:path w="333375" h="381000">
                <a:moveTo>
                  <a:pt x="0" y="160734"/>
                </a:moveTo>
                <a:cubicBezTo>
                  <a:pt x="0" y="111398"/>
                  <a:pt x="39960" y="71438"/>
                  <a:pt x="89297" y="71438"/>
                </a:cubicBezTo>
                <a:lnTo>
                  <a:pt x="95250" y="71438"/>
                </a:lnTo>
                <a:cubicBezTo>
                  <a:pt x="108421" y="71438"/>
                  <a:pt x="119063" y="82079"/>
                  <a:pt x="119063" y="95250"/>
                </a:cubicBezTo>
                <a:cubicBezTo>
                  <a:pt x="119063" y="108421"/>
                  <a:pt x="108421" y="119063"/>
                  <a:pt x="95250" y="119063"/>
                </a:cubicBezTo>
                <a:lnTo>
                  <a:pt x="89297" y="119063"/>
                </a:lnTo>
                <a:cubicBezTo>
                  <a:pt x="66303" y="119063"/>
                  <a:pt x="47625" y="137740"/>
                  <a:pt x="47625" y="160734"/>
                </a:cubicBezTo>
                <a:lnTo>
                  <a:pt x="47625" y="166688"/>
                </a:lnTo>
                <a:lnTo>
                  <a:pt x="95250" y="166688"/>
                </a:lnTo>
                <a:cubicBezTo>
                  <a:pt x="121518" y="166688"/>
                  <a:pt x="142875" y="188044"/>
                  <a:pt x="142875" y="214313"/>
                </a:cubicBezTo>
                <a:lnTo>
                  <a:pt x="142875" y="261938"/>
                </a:lnTo>
                <a:cubicBezTo>
                  <a:pt x="142875" y="288206"/>
                  <a:pt x="121518" y="309563"/>
                  <a:pt x="95250" y="309563"/>
                </a:cubicBezTo>
                <a:lnTo>
                  <a:pt x="47625" y="309563"/>
                </a:lnTo>
                <a:cubicBezTo>
                  <a:pt x="21357" y="309563"/>
                  <a:pt x="0" y="288206"/>
                  <a:pt x="0" y="261938"/>
                </a:cubicBezTo>
                <a:lnTo>
                  <a:pt x="0" y="160734"/>
                </a:lnTo>
                <a:close/>
                <a:moveTo>
                  <a:pt x="190500" y="160734"/>
                </a:moveTo>
                <a:cubicBezTo>
                  <a:pt x="190500" y="111398"/>
                  <a:pt x="230460" y="71438"/>
                  <a:pt x="279797" y="71438"/>
                </a:cubicBezTo>
                <a:lnTo>
                  <a:pt x="285750" y="71438"/>
                </a:lnTo>
                <a:cubicBezTo>
                  <a:pt x="298921" y="71438"/>
                  <a:pt x="309563" y="82079"/>
                  <a:pt x="309563" y="95250"/>
                </a:cubicBezTo>
                <a:cubicBezTo>
                  <a:pt x="309563" y="108421"/>
                  <a:pt x="298921" y="119063"/>
                  <a:pt x="285750" y="119063"/>
                </a:cubicBezTo>
                <a:lnTo>
                  <a:pt x="279797" y="119063"/>
                </a:lnTo>
                <a:cubicBezTo>
                  <a:pt x="256803" y="119063"/>
                  <a:pt x="238125" y="137740"/>
                  <a:pt x="238125" y="160734"/>
                </a:cubicBezTo>
                <a:lnTo>
                  <a:pt x="238125" y="166688"/>
                </a:lnTo>
                <a:lnTo>
                  <a:pt x="285750" y="166688"/>
                </a:lnTo>
                <a:cubicBezTo>
                  <a:pt x="312018" y="166688"/>
                  <a:pt x="333375" y="188044"/>
                  <a:pt x="333375" y="214313"/>
                </a:cubicBezTo>
                <a:lnTo>
                  <a:pt x="333375" y="261938"/>
                </a:lnTo>
                <a:cubicBezTo>
                  <a:pt x="333375" y="288206"/>
                  <a:pt x="312018" y="309563"/>
                  <a:pt x="285750" y="309563"/>
                </a:cubicBezTo>
                <a:lnTo>
                  <a:pt x="238125" y="309563"/>
                </a:lnTo>
                <a:cubicBezTo>
                  <a:pt x="211857" y="309563"/>
                  <a:pt x="190500" y="288206"/>
                  <a:pt x="190500" y="261938"/>
                </a:cubicBezTo>
                <a:lnTo>
                  <a:pt x="190500" y="160734"/>
                </a:ln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14" name="Text 12"/>
          <p:cNvSpPr/>
          <p:nvPr/>
        </p:nvSpPr>
        <p:spPr>
          <a:xfrm>
            <a:off x="9315451" y="2286000"/>
            <a:ext cx="6235700" cy="9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"Оксана Володимирівна - справжній професіонал! Її підхід до виховання вражає. Діти не просто вивчають традиції, вони живуть ними!"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315451" y="3429000"/>
            <a:ext cx="62357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- Завідувачка дошкільного закладу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8305805" y="4191000"/>
            <a:ext cx="50800" cy="2209800"/>
          </a:xfrm>
          <a:custGeom>
            <a:avLst/>
            <a:gdLst/>
            <a:ahLst/>
            <a:cxnLst/>
            <a:rect l="l" t="t" r="r" b="b"/>
            <a:pathLst>
              <a:path w="50800" h="2209800">
                <a:moveTo>
                  <a:pt x="50800" y="0"/>
                </a:moveTo>
                <a:lnTo>
                  <a:pt x="50800" y="0"/>
                </a:lnTo>
                <a:lnTo>
                  <a:pt x="50800" y="2209800"/>
                </a:lnTo>
                <a:lnTo>
                  <a:pt x="50800" y="2209800"/>
                </a:lnTo>
                <a:cubicBezTo>
                  <a:pt x="22763" y="2209800"/>
                  <a:pt x="0" y="2187037"/>
                  <a:pt x="0" y="21590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17" name="Shape 15"/>
          <p:cNvSpPr/>
          <p:nvPr/>
        </p:nvSpPr>
        <p:spPr>
          <a:xfrm>
            <a:off x="8710614" y="4495800"/>
            <a:ext cx="333374" cy="381000"/>
          </a:xfrm>
          <a:custGeom>
            <a:avLst/>
            <a:gdLst/>
            <a:ahLst/>
            <a:cxnLst/>
            <a:rect l="l" t="t" r="r" b="b"/>
            <a:pathLst>
              <a:path w="333375" h="381000">
                <a:moveTo>
                  <a:pt x="0" y="160734"/>
                </a:moveTo>
                <a:cubicBezTo>
                  <a:pt x="0" y="111398"/>
                  <a:pt x="39960" y="71438"/>
                  <a:pt x="89297" y="71438"/>
                </a:cubicBezTo>
                <a:lnTo>
                  <a:pt x="95250" y="71438"/>
                </a:lnTo>
                <a:cubicBezTo>
                  <a:pt x="108421" y="71438"/>
                  <a:pt x="119063" y="82079"/>
                  <a:pt x="119063" y="95250"/>
                </a:cubicBezTo>
                <a:cubicBezTo>
                  <a:pt x="119063" y="108421"/>
                  <a:pt x="108421" y="119063"/>
                  <a:pt x="95250" y="119063"/>
                </a:cubicBezTo>
                <a:lnTo>
                  <a:pt x="89297" y="119063"/>
                </a:lnTo>
                <a:cubicBezTo>
                  <a:pt x="66303" y="119063"/>
                  <a:pt x="47625" y="137740"/>
                  <a:pt x="47625" y="160734"/>
                </a:cubicBezTo>
                <a:lnTo>
                  <a:pt x="47625" y="166688"/>
                </a:lnTo>
                <a:lnTo>
                  <a:pt x="95250" y="166688"/>
                </a:lnTo>
                <a:cubicBezTo>
                  <a:pt x="121518" y="166688"/>
                  <a:pt x="142875" y="188044"/>
                  <a:pt x="142875" y="214313"/>
                </a:cubicBezTo>
                <a:lnTo>
                  <a:pt x="142875" y="261938"/>
                </a:lnTo>
                <a:cubicBezTo>
                  <a:pt x="142875" y="288206"/>
                  <a:pt x="121518" y="309563"/>
                  <a:pt x="95250" y="309563"/>
                </a:cubicBezTo>
                <a:lnTo>
                  <a:pt x="47625" y="309563"/>
                </a:lnTo>
                <a:cubicBezTo>
                  <a:pt x="21357" y="309563"/>
                  <a:pt x="0" y="288206"/>
                  <a:pt x="0" y="261938"/>
                </a:cubicBezTo>
                <a:lnTo>
                  <a:pt x="0" y="160734"/>
                </a:lnTo>
                <a:close/>
                <a:moveTo>
                  <a:pt x="190500" y="160734"/>
                </a:moveTo>
                <a:cubicBezTo>
                  <a:pt x="190500" y="111398"/>
                  <a:pt x="230460" y="71438"/>
                  <a:pt x="279797" y="71438"/>
                </a:cubicBezTo>
                <a:lnTo>
                  <a:pt x="285750" y="71438"/>
                </a:lnTo>
                <a:cubicBezTo>
                  <a:pt x="298921" y="71438"/>
                  <a:pt x="309563" y="82079"/>
                  <a:pt x="309563" y="95250"/>
                </a:cubicBezTo>
                <a:cubicBezTo>
                  <a:pt x="309563" y="108421"/>
                  <a:pt x="298921" y="119063"/>
                  <a:pt x="285750" y="119063"/>
                </a:cubicBezTo>
                <a:lnTo>
                  <a:pt x="279797" y="119063"/>
                </a:lnTo>
                <a:cubicBezTo>
                  <a:pt x="256803" y="119063"/>
                  <a:pt x="238125" y="137740"/>
                  <a:pt x="238125" y="160734"/>
                </a:cubicBezTo>
                <a:lnTo>
                  <a:pt x="238125" y="166688"/>
                </a:lnTo>
                <a:lnTo>
                  <a:pt x="285750" y="166688"/>
                </a:lnTo>
                <a:cubicBezTo>
                  <a:pt x="312018" y="166688"/>
                  <a:pt x="333375" y="188044"/>
                  <a:pt x="333375" y="214313"/>
                </a:cubicBezTo>
                <a:lnTo>
                  <a:pt x="333375" y="261938"/>
                </a:lnTo>
                <a:cubicBezTo>
                  <a:pt x="333375" y="288206"/>
                  <a:pt x="312018" y="309563"/>
                  <a:pt x="285750" y="309563"/>
                </a:cubicBezTo>
                <a:lnTo>
                  <a:pt x="238125" y="309563"/>
                </a:lnTo>
                <a:cubicBezTo>
                  <a:pt x="211857" y="309563"/>
                  <a:pt x="190500" y="288206"/>
                  <a:pt x="190500" y="261938"/>
                </a:cubicBezTo>
                <a:lnTo>
                  <a:pt x="190500" y="160734"/>
                </a:ln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18" name="Text 16"/>
          <p:cNvSpPr/>
          <p:nvPr/>
        </p:nvSpPr>
        <p:spPr>
          <a:xfrm>
            <a:off x="9315451" y="4495800"/>
            <a:ext cx="6235700" cy="9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"Досвід Оксани Володимирівни став основою для методичних рекомендацій. Її матеріали використовують колеги з інших закладів"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315451" y="5638800"/>
            <a:ext cx="62357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- Методист управління освіти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508000" y="7772400"/>
            <a:ext cx="15240000" cy="863600"/>
          </a:xfrm>
          <a:custGeom>
            <a:avLst/>
            <a:gdLst/>
            <a:ahLst/>
            <a:cxnLst/>
            <a:rect l="l" t="t" r="r" b="b"/>
            <a:pathLst>
              <a:path w="15240000" h="863600">
                <a:moveTo>
                  <a:pt x="152399" y="0"/>
                </a:moveTo>
                <a:lnTo>
                  <a:pt x="15087601" y="0"/>
                </a:lnTo>
                <a:cubicBezTo>
                  <a:pt x="15171768" y="0"/>
                  <a:pt x="15240000" y="68232"/>
                  <a:pt x="15240000" y="152399"/>
                </a:cubicBezTo>
                <a:lnTo>
                  <a:pt x="15240000" y="711201"/>
                </a:lnTo>
                <a:cubicBezTo>
                  <a:pt x="15240000" y="795368"/>
                  <a:pt x="15171768" y="863600"/>
                  <a:pt x="15087601" y="863600"/>
                </a:cubicBezTo>
                <a:lnTo>
                  <a:pt x="152399" y="863600"/>
                </a:lnTo>
                <a:cubicBezTo>
                  <a:pt x="68232" y="863600"/>
                  <a:pt x="0" y="795368"/>
                  <a:pt x="0" y="711201"/>
                </a:cubicBezTo>
                <a:lnTo>
                  <a:pt x="0" y="152399"/>
                </a:lnTo>
                <a:cubicBezTo>
                  <a:pt x="0" y="68288"/>
                  <a:pt x="68288" y="0"/>
                  <a:pt x="152399" y="0"/>
                </a:cubicBezTo>
                <a:close/>
              </a:path>
            </a:pathLst>
          </a:custGeom>
          <a:solidFill>
            <a:srgbClr val="5C4B41"/>
          </a:solidFill>
          <a:ln/>
        </p:spPr>
      </p:sp>
      <p:sp>
        <p:nvSpPr>
          <p:cNvPr id="21" name="Text 19"/>
          <p:cNvSpPr/>
          <p:nvPr/>
        </p:nvSpPr>
        <p:spPr>
          <a:xfrm>
            <a:off x="704850" y="8026400"/>
            <a:ext cx="14846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b="1" dirty="0">
                <a:solidFill>
                  <a:srgbClr val="FDFBF6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Найвища оцінка нашої роботи - щасливі діти та вдячні батьки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DF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54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b="1" kern="0" spc="179" dirty="0">
                <a:solidFill>
                  <a:srgbClr val="A85C4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ВИКЛИКИ ТА РІШЕННЯ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1016000"/>
            <a:ext cx="155448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rgbClr val="5C4B4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Як ми долаємо труднощі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20701" y="1993900"/>
            <a:ext cx="4889500" cy="4521200"/>
          </a:xfrm>
          <a:custGeom>
            <a:avLst/>
            <a:gdLst/>
            <a:ahLst/>
            <a:cxnLst/>
            <a:rect l="l" t="t" r="r" b="b"/>
            <a:pathLst>
              <a:path w="4889500" h="4521200">
                <a:moveTo>
                  <a:pt x="152410" y="0"/>
                </a:moveTo>
                <a:lnTo>
                  <a:pt x="4737090" y="0"/>
                </a:lnTo>
                <a:cubicBezTo>
                  <a:pt x="4821264" y="0"/>
                  <a:pt x="4889500" y="68236"/>
                  <a:pt x="4889500" y="152410"/>
                </a:cubicBezTo>
                <a:lnTo>
                  <a:pt x="4889500" y="4368790"/>
                </a:lnTo>
                <a:cubicBezTo>
                  <a:pt x="4889500" y="4452964"/>
                  <a:pt x="4821264" y="4521200"/>
                  <a:pt x="4737090" y="4521200"/>
                </a:cubicBezTo>
                <a:lnTo>
                  <a:pt x="152410" y="4521200"/>
                </a:lnTo>
                <a:cubicBezTo>
                  <a:pt x="68236" y="4521200"/>
                  <a:pt x="0" y="4452964"/>
                  <a:pt x="0" y="4368790"/>
                </a:cubicBezTo>
                <a:lnTo>
                  <a:pt x="0" y="152410"/>
                </a:lnTo>
                <a:cubicBezTo>
                  <a:pt x="0" y="68292"/>
                  <a:pt x="68292" y="0"/>
                  <a:pt x="15241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89005" y="2311400"/>
            <a:ext cx="381001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cubicBezTo>
                  <a:pt x="201439" y="0"/>
                  <a:pt x="211485" y="6028"/>
                  <a:pt x="216694" y="15627"/>
                </a:cubicBezTo>
                <a:lnTo>
                  <a:pt x="377428" y="313283"/>
                </a:lnTo>
                <a:cubicBezTo>
                  <a:pt x="382414" y="322511"/>
                  <a:pt x="382191" y="333673"/>
                  <a:pt x="376833" y="342677"/>
                </a:cubicBezTo>
                <a:cubicBezTo>
                  <a:pt x="371475" y="351681"/>
                  <a:pt x="361727" y="357188"/>
                  <a:pt x="351234" y="357188"/>
                </a:cubicBezTo>
                <a:lnTo>
                  <a:pt x="29766" y="357188"/>
                </a:lnTo>
                <a:cubicBezTo>
                  <a:pt x="19273" y="357188"/>
                  <a:pt x="9599" y="351681"/>
                  <a:pt x="4167" y="342677"/>
                </a:cubicBezTo>
                <a:cubicBezTo>
                  <a:pt x="-1265" y="333673"/>
                  <a:pt x="-1414" y="322511"/>
                  <a:pt x="3572" y="313283"/>
                </a:cubicBezTo>
                <a:lnTo>
                  <a:pt x="164306" y="15627"/>
                </a:lnTo>
                <a:cubicBezTo>
                  <a:pt x="169515" y="6028"/>
                  <a:pt x="179561" y="0"/>
                  <a:pt x="190500" y="0"/>
                </a:cubicBezTo>
                <a:close/>
                <a:moveTo>
                  <a:pt x="190500" y="125016"/>
                </a:moveTo>
                <a:cubicBezTo>
                  <a:pt x="180603" y="125016"/>
                  <a:pt x="172641" y="132978"/>
                  <a:pt x="172641" y="142875"/>
                </a:cubicBezTo>
                <a:lnTo>
                  <a:pt x="172641" y="226219"/>
                </a:lnTo>
                <a:cubicBezTo>
                  <a:pt x="172641" y="236116"/>
                  <a:pt x="180603" y="244078"/>
                  <a:pt x="190500" y="244078"/>
                </a:cubicBezTo>
                <a:cubicBezTo>
                  <a:pt x="200397" y="244078"/>
                  <a:pt x="208359" y="236116"/>
                  <a:pt x="208359" y="226219"/>
                </a:cubicBezTo>
                <a:lnTo>
                  <a:pt x="208359" y="142875"/>
                </a:lnTo>
                <a:cubicBezTo>
                  <a:pt x="208359" y="132978"/>
                  <a:pt x="200397" y="125016"/>
                  <a:pt x="190500" y="125016"/>
                </a:cubicBezTo>
                <a:close/>
                <a:moveTo>
                  <a:pt x="210369" y="285750"/>
                </a:moveTo>
                <a:cubicBezTo>
                  <a:pt x="210821" y="278375"/>
                  <a:pt x="207143" y="271358"/>
                  <a:pt x="200820" y="267534"/>
                </a:cubicBezTo>
                <a:cubicBezTo>
                  <a:pt x="194498" y="263710"/>
                  <a:pt x="186576" y="263710"/>
                  <a:pt x="180254" y="267534"/>
                </a:cubicBezTo>
                <a:cubicBezTo>
                  <a:pt x="173932" y="271358"/>
                  <a:pt x="170254" y="278375"/>
                  <a:pt x="170706" y="285750"/>
                </a:cubicBezTo>
                <a:cubicBezTo>
                  <a:pt x="170254" y="293125"/>
                  <a:pt x="173932" y="300142"/>
                  <a:pt x="180254" y="303966"/>
                </a:cubicBezTo>
                <a:cubicBezTo>
                  <a:pt x="186576" y="307790"/>
                  <a:pt x="194498" y="307790"/>
                  <a:pt x="200820" y="303966"/>
                </a:cubicBezTo>
                <a:cubicBezTo>
                  <a:pt x="207143" y="300142"/>
                  <a:pt x="210821" y="293125"/>
                  <a:pt x="210369" y="28575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6" name="Text 4"/>
          <p:cNvSpPr/>
          <p:nvPr/>
        </p:nvSpPr>
        <p:spPr>
          <a:xfrm>
            <a:off x="1466852" y="2324100"/>
            <a:ext cx="1270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Проблема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38201" y="2895600"/>
            <a:ext cx="43561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Недостатнє знання батьками народознавчих традицій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38201" y="3759200"/>
            <a:ext cx="4254500" cy="1270000"/>
          </a:xfrm>
          <a:custGeom>
            <a:avLst/>
            <a:gdLst/>
            <a:ahLst/>
            <a:cxnLst/>
            <a:rect l="l" t="t" r="r" b="b"/>
            <a:pathLst>
              <a:path w="4254500" h="1270000">
                <a:moveTo>
                  <a:pt x="101600" y="0"/>
                </a:moveTo>
                <a:lnTo>
                  <a:pt x="4152900" y="0"/>
                </a:lnTo>
                <a:cubicBezTo>
                  <a:pt x="4208975" y="0"/>
                  <a:pt x="4254500" y="45525"/>
                  <a:pt x="4254500" y="101600"/>
                </a:cubicBezTo>
                <a:lnTo>
                  <a:pt x="4254500" y="1168400"/>
                </a:lnTo>
                <a:cubicBezTo>
                  <a:pt x="4254500" y="1224475"/>
                  <a:pt x="4208975" y="1270000"/>
                  <a:pt x="4152900" y="1270000"/>
                </a:cubicBezTo>
                <a:lnTo>
                  <a:pt x="101600" y="1270000"/>
                </a:lnTo>
                <a:cubicBezTo>
                  <a:pt x="45525" y="1270000"/>
                  <a:pt x="0" y="1224475"/>
                  <a:pt x="0" y="1168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9" name="Text 7"/>
          <p:cNvSpPr/>
          <p:nvPr/>
        </p:nvSpPr>
        <p:spPr>
          <a:xfrm>
            <a:off x="1041405" y="3962400"/>
            <a:ext cx="3937001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Рішення: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41405" y="4318000"/>
            <a:ext cx="3937001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Проведення консультацій, семінарів, створення методичних матеріалів для батьків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685234" y="1993900"/>
            <a:ext cx="4889500" cy="4521200"/>
          </a:xfrm>
          <a:custGeom>
            <a:avLst/>
            <a:gdLst/>
            <a:ahLst/>
            <a:cxnLst/>
            <a:rect l="l" t="t" r="r" b="b"/>
            <a:pathLst>
              <a:path w="4889500" h="4521200">
                <a:moveTo>
                  <a:pt x="152410" y="0"/>
                </a:moveTo>
                <a:lnTo>
                  <a:pt x="4737090" y="0"/>
                </a:lnTo>
                <a:cubicBezTo>
                  <a:pt x="4821264" y="0"/>
                  <a:pt x="4889500" y="68236"/>
                  <a:pt x="4889500" y="152410"/>
                </a:cubicBezTo>
                <a:lnTo>
                  <a:pt x="4889500" y="4368790"/>
                </a:lnTo>
                <a:cubicBezTo>
                  <a:pt x="4889500" y="4452964"/>
                  <a:pt x="4821264" y="4521200"/>
                  <a:pt x="4737090" y="4521200"/>
                </a:cubicBezTo>
                <a:lnTo>
                  <a:pt x="152410" y="4521200"/>
                </a:lnTo>
                <a:cubicBezTo>
                  <a:pt x="68236" y="4521200"/>
                  <a:pt x="0" y="4452964"/>
                  <a:pt x="0" y="4368790"/>
                </a:cubicBezTo>
                <a:lnTo>
                  <a:pt x="0" y="152410"/>
                </a:lnTo>
                <a:cubicBezTo>
                  <a:pt x="0" y="68292"/>
                  <a:pt x="68292" y="0"/>
                  <a:pt x="15241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053540" y="2311400"/>
            <a:ext cx="381001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cubicBezTo>
                  <a:pt x="201439" y="0"/>
                  <a:pt x="211485" y="6028"/>
                  <a:pt x="216694" y="15627"/>
                </a:cubicBezTo>
                <a:lnTo>
                  <a:pt x="377428" y="313283"/>
                </a:lnTo>
                <a:cubicBezTo>
                  <a:pt x="382414" y="322511"/>
                  <a:pt x="382191" y="333673"/>
                  <a:pt x="376833" y="342677"/>
                </a:cubicBezTo>
                <a:cubicBezTo>
                  <a:pt x="371475" y="351681"/>
                  <a:pt x="361727" y="357188"/>
                  <a:pt x="351234" y="357188"/>
                </a:cubicBezTo>
                <a:lnTo>
                  <a:pt x="29766" y="357188"/>
                </a:lnTo>
                <a:cubicBezTo>
                  <a:pt x="19273" y="357188"/>
                  <a:pt x="9599" y="351681"/>
                  <a:pt x="4167" y="342677"/>
                </a:cubicBezTo>
                <a:cubicBezTo>
                  <a:pt x="-1265" y="333673"/>
                  <a:pt x="-1414" y="322511"/>
                  <a:pt x="3572" y="313283"/>
                </a:cubicBezTo>
                <a:lnTo>
                  <a:pt x="164306" y="15627"/>
                </a:lnTo>
                <a:cubicBezTo>
                  <a:pt x="169515" y="6028"/>
                  <a:pt x="179561" y="0"/>
                  <a:pt x="190500" y="0"/>
                </a:cubicBezTo>
                <a:close/>
                <a:moveTo>
                  <a:pt x="190500" y="125016"/>
                </a:moveTo>
                <a:cubicBezTo>
                  <a:pt x="180603" y="125016"/>
                  <a:pt x="172641" y="132978"/>
                  <a:pt x="172641" y="142875"/>
                </a:cubicBezTo>
                <a:lnTo>
                  <a:pt x="172641" y="226219"/>
                </a:lnTo>
                <a:cubicBezTo>
                  <a:pt x="172641" y="236116"/>
                  <a:pt x="180603" y="244078"/>
                  <a:pt x="190500" y="244078"/>
                </a:cubicBezTo>
                <a:cubicBezTo>
                  <a:pt x="200397" y="244078"/>
                  <a:pt x="208359" y="236116"/>
                  <a:pt x="208359" y="226219"/>
                </a:cubicBezTo>
                <a:lnTo>
                  <a:pt x="208359" y="142875"/>
                </a:lnTo>
                <a:cubicBezTo>
                  <a:pt x="208359" y="132978"/>
                  <a:pt x="200397" y="125016"/>
                  <a:pt x="190500" y="125016"/>
                </a:cubicBezTo>
                <a:close/>
                <a:moveTo>
                  <a:pt x="210369" y="285750"/>
                </a:moveTo>
                <a:cubicBezTo>
                  <a:pt x="210821" y="278375"/>
                  <a:pt x="207143" y="271358"/>
                  <a:pt x="200820" y="267534"/>
                </a:cubicBezTo>
                <a:cubicBezTo>
                  <a:pt x="194498" y="263710"/>
                  <a:pt x="186576" y="263710"/>
                  <a:pt x="180254" y="267534"/>
                </a:cubicBezTo>
                <a:cubicBezTo>
                  <a:pt x="173932" y="271358"/>
                  <a:pt x="170254" y="278375"/>
                  <a:pt x="170706" y="285750"/>
                </a:cubicBezTo>
                <a:cubicBezTo>
                  <a:pt x="170254" y="293125"/>
                  <a:pt x="173932" y="300142"/>
                  <a:pt x="180254" y="303966"/>
                </a:cubicBezTo>
                <a:cubicBezTo>
                  <a:pt x="186576" y="307790"/>
                  <a:pt x="194498" y="307790"/>
                  <a:pt x="200820" y="303966"/>
                </a:cubicBezTo>
                <a:cubicBezTo>
                  <a:pt x="207143" y="300142"/>
                  <a:pt x="210821" y="293125"/>
                  <a:pt x="210369" y="28575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13" name="Text 11"/>
          <p:cNvSpPr/>
          <p:nvPr/>
        </p:nvSpPr>
        <p:spPr>
          <a:xfrm>
            <a:off x="6631389" y="2324100"/>
            <a:ext cx="1270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Проблема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002734" y="2895600"/>
            <a:ext cx="43561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Обмежена кількість автентичних народознавчих матеріалів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6002734" y="3759200"/>
            <a:ext cx="4254500" cy="1270000"/>
          </a:xfrm>
          <a:custGeom>
            <a:avLst/>
            <a:gdLst/>
            <a:ahLst/>
            <a:cxnLst/>
            <a:rect l="l" t="t" r="r" b="b"/>
            <a:pathLst>
              <a:path w="4254500" h="1270000">
                <a:moveTo>
                  <a:pt x="101600" y="0"/>
                </a:moveTo>
                <a:lnTo>
                  <a:pt x="4152900" y="0"/>
                </a:lnTo>
                <a:cubicBezTo>
                  <a:pt x="4208975" y="0"/>
                  <a:pt x="4254500" y="45525"/>
                  <a:pt x="4254500" y="101600"/>
                </a:cubicBezTo>
                <a:lnTo>
                  <a:pt x="4254500" y="1168400"/>
                </a:lnTo>
                <a:cubicBezTo>
                  <a:pt x="4254500" y="1224475"/>
                  <a:pt x="4208975" y="1270000"/>
                  <a:pt x="4152900" y="1270000"/>
                </a:cubicBezTo>
                <a:lnTo>
                  <a:pt x="101600" y="1270000"/>
                </a:lnTo>
                <a:cubicBezTo>
                  <a:pt x="45525" y="1270000"/>
                  <a:pt x="0" y="1224475"/>
                  <a:pt x="0" y="1168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6" name="Text 14"/>
          <p:cNvSpPr/>
          <p:nvPr/>
        </p:nvSpPr>
        <p:spPr>
          <a:xfrm>
            <a:off x="6205940" y="3962400"/>
            <a:ext cx="3937001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Рішення: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205940" y="4318000"/>
            <a:ext cx="3937001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Співпраця з музеями, виготовлення реквізиту своїми руками, пошук матеріалів у родинах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10849966" y="1993900"/>
            <a:ext cx="4889500" cy="4521200"/>
          </a:xfrm>
          <a:custGeom>
            <a:avLst/>
            <a:gdLst/>
            <a:ahLst/>
            <a:cxnLst/>
            <a:rect l="l" t="t" r="r" b="b"/>
            <a:pathLst>
              <a:path w="4889500" h="4521200">
                <a:moveTo>
                  <a:pt x="152410" y="0"/>
                </a:moveTo>
                <a:lnTo>
                  <a:pt x="4737090" y="0"/>
                </a:lnTo>
                <a:cubicBezTo>
                  <a:pt x="4821264" y="0"/>
                  <a:pt x="4889500" y="68236"/>
                  <a:pt x="4889500" y="152410"/>
                </a:cubicBezTo>
                <a:lnTo>
                  <a:pt x="4889500" y="4368790"/>
                </a:lnTo>
                <a:cubicBezTo>
                  <a:pt x="4889500" y="4452964"/>
                  <a:pt x="4821264" y="4521200"/>
                  <a:pt x="4737090" y="4521200"/>
                </a:cubicBezTo>
                <a:lnTo>
                  <a:pt x="152410" y="4521200"/>
                </a:lnTo>
                <a:cubicBezTo>
                  <a:pt x="68236" y="4521200"/>
                  <a:pt x="0" y="4452964"/>
                  <a:pt x="0" y="4368790"/>
                </a:cubicBezTo>
                <a:lnTo>
                  <a:pt x="0" y="152410"/>
                </a:lnTo>
                <a:cubicBezTo>
                  <a:pt x="0" y="68292"/>
                  <a:pt x="68292" y="0"/>
                  <a:pt x="15241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1218273" y="2311400"/>
            <a:ext cx="381001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cubicBezTo>
                  <a:pt x="201439" y="0"/>
                  <a:pt x="211485" y="6028"/>
                  <a:pt x="216694" y="15627"/>
                </a:cubicBezTo>
                <a:lnTo>
                  <a:pt x="377428" y="313283"/>
                </a:lnTo>
                <a:cubicBezTo>
                  <a:pt x="382414" y="322511"/>
                  <a:pt x="382191" y="333673"/>
                  <a:pt x="376833" y="342677"/>
                </a:cubicBezTo>
                <a:cubicBezTo>
                  <a:pt x="371475" y="351681"/>
                  <a:pt x="361727" y="357188"/>
                  <a:pt x="351234" y="357188"/>
                </a:cubicBezTo>
                <a:lnTo>
                  <a:pt x="29766" y="357188"/>
                </a:lnTo>
                <a:cubicBezTo>
                  <a:pt x="19273" y="357188"/>
                  <a:pt x="9599" y="351681"/>
                  <a:pt x="4167" y="342677"/>
                </a:cubicBezTo>
                <a:cubicBezTo>
                  <a:pt x="-1265" y="333673"/>
                  <a:pt x="-1414" y="322511"/>
                  <a:pt x="3572" y="313283"/>
                </a:cubicBezTo>
                <a:lnTo>
                  <a:pt x="164306" y="15627"/>
                </a:lnTo>
                <a:cubicBezTo>
                  <a:pt x="169515" y="6028"/>
                  <a:pt x="179561" y="0"/>
                  <a:pt x="190500" y="0"/>
                </a:cubicBezTo>
                <a:close/>
                <a:moveTo>
                  <a:pt x="190500" y="125016"/>
                </a:moveTo>
                <a:cubicBezTo>
                  <a:pt x="180603" y="125016"/>
                  <a:pt x="172641" y="132978"/>
                  <a:pt x="172641" y="142875"/>
                </a:cubicBezTo>
                <a:lnTo>
                  <a:pt x="172641" y="226219"/>
                </a:lnTo>
                <a:cubicBezTo>
                  <a:pt x="172641" y="236116"/>
                  <a:pt x="180603" y="244078"/>
                  <a:pt x="190500" y="244078"/>
                </a:cubicBezTo>
                <a:cubicBezTo>
                  <a:pt x="200397" y="244078"/>
                  <a:pt x="208359" y="236116"/>
                  <a:pt x="208359" y="226219"/>
                </a:cubicBezTo>
                <a:lnTo>
                  <a:pt x="208359" y="142875"/>
                </a:lnTo>
                <a:cubicBezTo>
                  <a:pt x="208359" y="132978"/>
                  <a:pt x="200397" y="125016"/>
                  <a:pt x="190500" y="125016"/>
                </a:cubicBezTo>
                <a:close/>
                <a:moveTo>
                  <a:pt x="210369" y="285750"/>
                </a:moveTo>
                <a:cubicBezTo>
                  <a:pt x="210821" y="278375"/>
                  <a:pt x="207143" y="271358"/>
                  <a:pt x="200820" y="267534"/>
                </a:cubicBezTo>
                <a:cubicBezTo>
                  <a:pt x="194498" y="263710"/>
                  <a:pt x="186576" y="263710"/>
                  <a:pt x="180254" y="267534"/>
                </a:cubicBezTo>
                <a:cubicBezTo>
                  <a:pt x="173932" y="271358"/>
                  <a:pt x="170254" y="278375"/>
                  <a:pt x="170706" y="285750"/>
                </a:cubicBezTo>
                <a:cubicBezTo>
                  <a:pt x="170254" y="293125"/>
                  <a:pt x="173932" y="300142"/>
                  <a:pt x="180254" y="303966"/>
                </a:cubicBezTo>
                <a:cubicBezTo>
                  <a:pt x="186576" y="307790"/>
                  <a:pt x="194498" y="307790"/>
                  <a:pt x="200820" y="303966"/>
                </a:cubicBezTo>
                <a:cubicBezTo>
                  <a:pt x="207143" y="300142"/>
                  <a:pt x="210821" y="293125"/>
                  <a:pt x="210369" y="28575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20" name="Text 18"/>
          <p:cNvSpPr/>
          <p:nvPr/>
        </p:nvSpPr>
        <p:spPr>
          <a:xfrm>
            <a:off x="11796118" y="2324100"/>
            <a:ext cx="1270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Проблема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1167466" y="2895600"/>
            <a:ext cx="43561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Інтерес дітей до гаджетів та сучасних розваг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1167466" y="3429000"/>
            <a:ext cx="4254500" cy="1270000"/>
          </a:xfrm>
          <a:custGeom>
            <a:avLst/>
            <a:gdLst/>
            <a:ahLst/>
            <a:cxnLst/>
            <a:rect l="l" t="t" r="r" b="b"/>
            <a:pathLst>
              <a:path w="4254500" h="1270000">
                <a:moveTo>
                  <a:pt x="101600" y="0"/>
                </a:moveTo>
                <a:lnTo>
                  <a:pt x="4152900" y="0"/>
                </a:lnTo>
                <a:cubicBezTo>
                  <a:pt x="4208975" y="0"/>
                  <a:pt x="4254500" y="45525"/>
                  <a:pt x="4254500" y="101600"/>
                </a:cubicBezTo>
                <a:lnTo>
                  <a:pt x="4254500" y="1168400"/>
                </a:lnTo>
                <a:cubicBezTo>
                  <a:pt x="4254500" y="1224475"/>
                  <a:pt x="4208975" y="1270000"/>
                  <a:pt x="4152900" y="1270000"/>
                </a:cubicBezTo>
                <a:lnTo>
                  <a:pt x="101600" y="1270000"/>
                </a:lnTo>
                <a:cubicBezTo>
                  <a:pt x="45525" y="1270000"/>
                  <a:pt x="0" y="1224475"/>
                  <a:pt x="0" y="1168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3" name="Text 21"/>
          <p:cNvSpPr/>
          <p:nvPr/>
        </p:nvSpPr>
        <p:spPr>
          <a:xfrm>
            <a:off x="11370673" y="3632200"/>
            <a:ext cx="3937001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Рішення: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1370673" y="3987800"/>
            <a:ext cx="3937001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Поєднання традицій з сучасними методами, інтерактивні ігри, використання мультимедії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508000" y="6775451"/>
            <a:ext cx="15240000" cy="1866900"/>
          </a:xfrm>
          <a:custGeom>
            <a:avLst/>
            <a:gdLst/>
            <a:ahLst/>
            <a:cxnLst/>
            <a:rect l="l" t="t" r="r" b="b"/>
            <a:pathLst>
              <a:path w="15240000" h="1866900">
                <a:moveTo>
                  <a:pt x="152395" y="0"/>
                </a:moveTo>
                <a:lnTo>
                  <a:pt x="15087605" y="0"/>
                </a:lnTo>
                <a:cubicBezTo>
                  <a:pt x="15171770" y="0"/>
                  <a:pt x="15240000" y="68230"/>
                  <a:pt x="15240000" y="152395"/>
                </a:cubicBezTo>
                <a:lnTo>
                  <a:pt x="15240000" y="1714505"/>
                </a:lnTo>
                <a:cubicBezTo>
                  <a:pt x="15240000" y="1798670"/>
                  <a:pt x="15171770" y="1866900"/>
                  <a:pt x="15087605" y="1866900"/>
                </a:cubicBezTo>
                <a:lnTo>
                  <a:pt x="152395" y="1866900"/>
                </a:lnTo>
                <a:cubicBezTo>
                  <a:pt x="68230" y="1866900"/>
                  <a:pt x="0" y="1798670"/>
                  <a:pt x="0" y="1714505"/>
                </a:cubicBezTo>
                <a:lnTo>
                  <a:pt x="0" y="152395"/>
                </a:lnTo>
                <a:cubicBezTo>
                  <a:pt x="0" y="68230"/>
                  <a:pt x="68230" y="0"/>
                  <a:pt x="152395" y="0"/>
                </a:cubicBezTo>
                <a:close/>
              </a:path>
            </a:pathLst>
          </a:custGeom>
          <a:solidFill>
            <a:srgbClr val="5C4B41"/>
          </a:solidFill>
          <a:ln/>
        </p:spPr>
      </p:sp>
      <p:sp>
        <p:nvSpPr>
          <p:cNvPr id="26" name="Shape 24"/>
          <p:cNvSpPr/>
          <p:nvPr/>
        </p:nvSpPr>
        <p:spPr>
          <a:xfrm>
            <a:off x="882653" y="7400925"/>
            <a:ext cx="457200" cy="609600"/>
          </a:xfrm>
          <a:custGeom>
            <a:avLst/>
            <a:gdLst/>
            <a:ahLst/>
            <a:cxnLst/>
            <a:rect l="l" t="t" r="r" b="b"/>
            <a:pathLst>
              <a:path w="457200" h="609600">
                <a:moveTo>
                  <a:pt x="348734" y="457200"/>
                </a:moveTo>
                <a:cubicBezTo>
                  <a:pt x="357426" y="430649"/>
                  <a:pt x="374809" y="406598"/>
                  <a:pt x="394454" y="385882"/>
                </a:cubicBezTo>
                <a:cubicBezTo>
                  <a:pt x="433387" y="344924"/>
                  <a:pt x="457200" y="289560"/>
                  <a:pt x="457200" y="228600"/>
                </a:cubicBezTo>
                <a:cubicBezTo>
                  <a:pt x="457200" y="102394"/>
                  <a:pt x="354806" y="0"/>
                  <a:pt x="228600" y="0"/>
                </a:cubicBezTo>
                <a:cubicBezTo>
                  <a:pt x="102394" y="0"/>
                  <a:pt x="0" y="102394"/>
                  <a:pt x="0" y="228600"/>
                </a:cubicBezTo>
                <a:cubicBezTo>
                  <a:pt x="0" y="289560"/>
                  <a:pt x="23813" y="344924"/>
                  <a:pt x="62746" y="385882"/>
                </a:cubicBezTo>
                <a:cubicBezTo>
                  <a:pt x="82391" y="406598"/>
                  <a:pt x="99893" y="430649"/>
                  <a:pt x="108466" y="457200"/>
                </a:cubicBezTo>
                <a:lnTo>
                  <a:pt x="348615" y="457200"/>
                </a:lnTo>
                <a:close/>
                <a:moveTo>
                  <a:pt x="342900" y="514350"/>
                </a:moveTo>
                <a:lnTo>
                  <a:pt x="114300" y="514350"/>
                </a:lnTo>
                <a:lnTo>
                  <a:pt x="114300" y="533400"/>
                </a:lnTo>
                <a:cubicBezTo>
                  <a:pt x="114300" y="586026"/>
                  <a:pt x="156924" y="628650"/>
                  <a:pt x="209550" y="628650"/>
                </a:cubicBezTo>
                <a:lnTo>
                  <a:pt x="247650" y="628650"/>
                </a:lnTo>
                <a:cubicBezTo>
                  <a:pt x="300276" y="628650"/>
                  <a:pt x="342900" y="586026"/>
                  <a:pt x="342900" y="533400"/>
                </a:cubicBezTo>
                <a:lnTo>
                  <a:pt x="342900" y="514350"/>
                </a:lnTo>
                <a:close/>
                <a:moveTo>
                  <a:pt x="219075" y="133350"/>
                </a:moveTo>
                <a:cubicBezTo>
                  <a:pt x="171688" y="133350"/>
                  <a:pt x="133350" y="171688"/>
                  <a:pt x="133350" y="219075"/>
                </a:cubicBezTo>
                <a:cubicBezTo>
                  <a:pt x="133350" y="234910"/>
                  <a:pt x="120610" y="247650"/>
                  <a:pt x="104775" y="247650"/>
                </a:cubicBezTo>
                <a:cubicBezTo>
                  <a:pt x="88940" y="247650"/>
                  <a:pt x="76200" y="234910"/>
                  <a:pt x="76200" y="219075"/>
                </a:cubicBezTo>
                <a:cubicBezTo>
                  <a:pt x="76200" y="140137"/>
                  <a:pt x="140137" y="76200"/>
                  <a:pt x="219075" y="76200"/>
                </a:cubicBezTo>
                <a:cubicBezTo>
                  <a:pt x="234910" y="76200"/>
                  <a:pt x="247650" y="88940"/>
                  <a:pt x="247650" y="104775"/>
                </a:cubicBezTo>
                <a:cubicBezTo>
                  <a:pt x="247650" y="120610"/>
                  <a:pt x="234910" y="133350"/>
                  <a:pt x="219075" y="133350"/>
                </a:cubicBezTo>
                <a:close/>
              </a:path>
            </a:pathLst>
          </a:custGeom>
          <a:solidFill>
            <a:srgbClr val="FDFBF6"/>
          </a:solidFill>
          <a:ln/>
        </p:spPr>
      </p:sp>
      <p:sp>
        <p:nvSpPr>
          <p:cNvPr id="27" name="Text 25"/>
          <p:cNvSpPr/>
          <p:nvPr/>
        </p:nvSpPr>
        <p:spPr>
          <a:xfrm>
            <a:off x="1606751" y="7080251"/>
            <a:ext cx="139827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FDFBF6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Ключ до успіху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1606748" y="7588251"/>
            <a:ext cx="13944601" cy="7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Головне - це любов до дітей, повага до традицій та бажання зробити їх щасливими громадянами своєї країни. Народознавство - це не просто предмет, а спосіб життя!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DF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6418" y="506419"/>
            <a:ext cx="15357109" cy="3544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b="1" kern="0" spc="179" dirty="0">
                <a:solidFill>
                  <a:srgbClr val="A85C4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ПЕРСПЕКТИВИ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6422" y="1012836"/>
            <a:ext cx="15547017" cy="60770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rgbClr val="5C4B4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Плани на майбутнє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6418" y="3165112"/>
            <a:ext cx="5975726" cy="4785645"/>
          </a:xfrm>
          <a:custGeom>
            <a:avLst/>
            <a:gdLst/>
            <a:ahLst/>
            <a:cxnLst/>
            <a:rect l="l" t="t" r="r" b="b"/>
            <a:pathLst>
              <a:path w="5975726" h="4785645">
                <a:moveTo>
                  <a:pt x="202576" y="0"/>
                </a:moveTo>
                <a:lnTo>
                  <a:pt x="5773150" y="0"/>
                </a:lnTo>
                <a:cubicBezTo>
                  <a:pt x="5885029" y="0"/>
                  <a:pt x="5975726" y="90697"/>
                  <a:pt x="5975726" y="202576"/>
                </a:cubicBezTo>
                <a:lnTo>
                  <a:pt x="5975726" y="4583069"/>
                </a:lnTo>
                <a:cubicBezTo>
                  <a:pt x="5975726" y="4694948"/>
                  <a:pt x="5885029" y="4785645"/>
                  <a:pt x="5773150" y="4785645"/>
                </a:cubicBezTo>
                <a:lnTo>
                  <a:pt x="202576" y="4785645"/>
                </a:lnTo>
                <a:cubicBezTo>
                  <a:pt x="90697" y="4785645"/>
                  <a:pt x="0" y="4694948"/>
                  <a:pt x="0" y="4583069"/>
                </a:cubicBezTo>
                <a:lnTo>
                  <a:pt x="0" y="202576"/>
                </a:lnTo>
                <a:cubicBezTo>
                  <a:pt x="0" y="90697"/>
                  <a:pt x="90697" y="0"/>
                  <a:pt x="202576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5" name="Shape 3"/>
          <p:cNvSpPr/>
          <p:nvPr/>
        </p:nvSpPr>
        <p:spPr>
          <a:xfrm>
            <a:off x="987515" y="3570244"/>
            <a:ext cx="607701" cy="607701"/>
          </a:xfrm>
          <a:custGeom>
            <a:avLst/>
            <a:gdLst/>
            <a:ahLst/>
            <a:cxnLst/>
            <a:rect l="l" t="t" r="r" b="b"/>
            <a:pathLst>
              <a:path w="607701" h="607701">
                <a:moveTo>
                  <a:pt x="151925" y="379813"/>
                </a:moveTo>
                <a:lnTo>
                  <a:pt x="29079" y="379813"/>
                </a:lnTo>
                <a:cubicBezTo>
                  <a:pt x="-475" y="379813"/>
                  <a:pt x="-18635" y="347648"/>
                  <a:pt x="-3442" y="322248"/>
                </a:cubicBezTo>
                <a:lnTo>
                  <a:pt x="59346" y="217562"/>
                </a:lnTo>
                <a:cubicBezTo>
                  <a:pt x="69672" y="200351"/>
                  <a:pt x="88188" y="189907"/>
                  <a:pt x="108247" y="189907"/>
                </a:cubicBezTo>
                <a:lnTo>
                  <a:pt x="221004" y="189907"/>
                </a:lnTo>
                <a:cubicBezTo>
                  <a:pt x="311328" y="36913"/>
                  <a:pt x="446043" y="29198"/>
                  <a:pt x="536130" y="42373"/>
                </a:cubicBezTo>
                <a:cubicBezTo>
                  <a:pt x="551322" y="44628"/>
                  <a:pt x="563192" y="56497"/>
                  <a:pt x="565328" y="71571"/>
                </a:cubicBezTo>
                <a:cubicBezTo>
                  <a:pt x="578503" y="161658"/>
                  <a:pt x="570788" y="296373"/>
                  <a:pt x="417794" y="386697"/>
                </a:cubicBezTo>
                <a:lnTo>
                  <a:pt x="417794" y="499454"/>
                </a:lnTo>
                <a:cubicBezTo>
                  <a:pt x="417794" y="519513"/>
                  <a:pt x="407350" y="538029"/>
                  <a:pt x="390139" y="548355"/>
                </a:cubicBezTo>
                <a:lnTo>
                  <a:pt x="285453" y="611143"/>
                </a:lnTo>
                <a:cubicBezTo>
                  <a:pt x="260172" y="626336"/>
                  <a:pt x="227888" y="608057"/>
                  <a:pt x="227888" y="578621"/>
                </a:cubicBezTo>
                <a:lnTo>
                  <a:pt x="227888" y="455776"/>
                </a:lnTo>
                <a:cubicBezTo>
                  <a:pt x="227888" y="413878"/>
                  <a:pt x="193823" y="379813"/>
                  <a:pt x="151925" y="379813"/>
                </a:cubicBezTo>
                <a:lnTo>
                  <a:pt x="151807" y="379813"/>
                </a:lnTo>
                <a:close/>
                <a:moveTo>
                  <a:pt x="474766" y="189907"/>
                </a:moveTo>
                <a:cubicBezTo>
                  <a:pt x="474766" y="158463"/>
                  <a:pt x="449238" y="132935"/>
                  <a:pt x="417794" y="132935"/>
                </a:cubicBezTo>
                <a:cubicBezTo>
                  <a:pt x="386351" y="132935"/>
                  <a:pt x="360822" y="158463"/>
                  <a:pt x="360822" y="189907"/>
                </a:cubicBezTo>
                <a:cubicBezTo>
                  <a:pt x="360822" y="221350"/>
                  <a:pt x="386351" y="246879"/>
                  <a:pt x="417794" y="246879"/>
                </a:cubicBezTo>
                <a:cubicBezTo>
                  <a:pt x="449238" y="246879"/>
                  <a:pt x="474766" y="221350"/>
                  <a:pt x="474766" y="189907"/>
                </a:cubicBezTo>
                <a:close/>
              </a:path>
            </a:pathLst>
          </a:custGeom>
          <a:solidFill>
            <a:srgbClr val="FDFBF6"/>
          </a:solidFill>
          <a:ln/>
        </p:spPr>
      </p:sp>
      <p:sp>
        <p:nvSpPr>
          <p:cNvPr id="6" name="Text 4"/>
          <p:cNvSpPr/>
          <p:nvPr/>
        </p:nvSpPr>
        <p:spPr>
          <a:xfrm>
            <a:off x="1873748" y="3646207"/>
            <a:ext cx="1785122" cy="455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000" b="1" dirty="0">
                <a:solidFill>
                  <a:srgbClr val="FDFBF6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Розвиток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11551" y="4481800"/>
            <a:ext cx="5292062" cy="16458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2100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Постійний пошук нових форм та методів роботи, вдосконалення педагогічної майстерності, розширення народознавчих знань.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14118" y="6634069"/>
            <a:ext cx="4874268" cy="7089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"Народознавство - це безмежний океан знань, і ми тільки на початку шляху"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808940" y="1975033"/>
            <a:ext cx="50642" cy="2253559"/>
          </a:xfrm>
          <a:custGeom>
            <a:avLst/>
            <a:gdLst/>
            <a:ahLst/>
            <a:cxnLst/>
            <a:rect l="l" t="t" r="r" b="b"/>
            <a:pathLst>
              <a:path w="50642" h="2253558">
                <a:moveTo>
                  <a:pt x="50642" y="0"/>
                </a:moveTo>
                <a:lnTo>
                  <a:pt x="50642" y="0"/>
                </a:lnTo>
                <a:lnTo>
                  <a:pt x="50642" y="2253558"/>
                </a:lnTo>
                <a:lnTo>
                  <a:pt x="50642" y="2253558"/>
                </a:lnTo>
                <a:cubicBezTo>
                  <a:pt x="22673" y="2253558"/>
                  <a:pt x="0" y="2230885"/>
                  <a:pt x="0" y="2202916"/>
                </a:cubicBezTo>
                <a:lnTo>
                  <a:pt x="0" y="50642"/>
                </a:lnTo>
                <a:cubicBezTo>
                  <a:pt x="0" y="22692"/>
                  <a:pt x="22692" y="0"/>
                  <a:pt x="50642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10" name="Shape 8"/>
          <p:cNvSpPr/>
          <p:nvPr/>
        </p:nvSpPr>
        <p:spPr>
          <a:xfrm>
            <a:off x="7087470" y="2228240"/>
            <a:ext cx="607701" cy="607701"/>
          </a:xfrm>
          <a:custGeom>
            <a:avLst/>
            <a:gdLst/>
            <a:ahLst/>
            <a:cxnLst/>
            <a:rect l="l" t="t" r="r" b="b"/>
            <a:pathLst>
              <a:path w="607701" h="607701">
                <a:moveTo>
                  <a:pt x="303850" y="0"/>
                </a:moveTo>
                <a:lnTo>
                  <a:pt x="303850" y="0"/>
                </a:lnTo>
                <a:cubicBezTo>
                  <a:pt x="471550" y="0"/>
                  <a:pt x="607701" y="136151"/>
                  <a:pt x="607701" y="303850"/>
                </a:cubicBezTo>
                <a:lnTo>
                  <a:pt x="607701" y="303850"/>
                </a:lnTo>
                <a:cubicBezTo>
                  <a:pt x="607701" y="471550"/>
                  <a:pt x="471550" y="607701"/>
                  <a:pt x="303850" y="607701"/>
                </a:cubicBezTo>
                <a:lnTo>
                  <a:pt x="303850" y="607701"/>
                </a:lnTo>
                <a:cubicBezTo>
                  <a:pt x="136151" y="607701"/>
                  <a:pt x="0" y="471550"/>
                  <a:pt x="0" y="303850"/>
                </a:cubicBezTo>
                <a:lnTo>
                  <a:pt x="0" y="303850"/>
                </a:lnTo>
                <a:cubicBezTo>
                  <a:pt x="0" y="136151"/>
                  <a:pt x="136151" y="0"/>
                  <a:pt x="30385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11" name="Text 9"/>
          <p:cNvSpPr/>
          <p:nvPr/>
        </p:nvSpPr>
        <p:spPr>
          <a:xfrm>
            <a:off x="7024171" y="2228240"/>
            <a:ext cx="734306" cy="60770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847103" y="2354843"/>
            <a:ext cx="1848425" cy="3544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Музей куточок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087471" y="2987865"/>
            <a:ext cx="3924734" cy="9875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Створення міні-музею українського народного побуту в закладі дошкільної освіти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11390238" y="1975033"/>
            <a:ext cx="50642" cy="2253559"/>
          </a:xfrm>
          <a:custGeom>
            <a:avLst/>
            <a:gdLst/>
            <a:ahLst/>
            <a:cxnLst/>
            <a:rect l="l" t="t" r="r" b="b"/>
            <a:pathLst>
              <a:path w="50642" h="2253558">
                <a:moveTo>
                  <a:pt x="50642" y="0"/>
                </a:moveTo>
                <a:lnTo>
                  <a:pt x="50642" y="0"/>
                </a:lnTo>
                <a:lnTo>
                  <a:pt x="50642" y="2253558"/>
                </a:lnTo>
                <a:lnTo>
                  <a:pt x="50642" y="2253558"/>
                </a:lnTo>
                <a:cubicBezTo>
                  <a:pt x="22673" y="2253558"/>
                  <a:pt x="0" y="2230885"/>
                  <a:pt x="0" y="2202916"/>
                </a:cubicBezTo>
                <a:lnTo>
                  <a:pt x="0" y="50642"/>
                </a:lnTo>
                <a:cubicBezTo>
                  <a:pt x="0" y="22692"/>
                  <a:pt x="22692" y="0"/>
                  <a:pt x="50642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15" name="Shape 13"/>
          <p:cNvSpPr/>
          <p:nvPr/>
        </p:nvSpPr>
        <p:spPr>
          <a:xfrm>
            <a:off x="11668768" y="2228240"/>
            <a:ext cx="607701" cy="607701"/>
          </a:xfrm>
          <a:custGeom>
            <a:avLst/>
            <a:gdLst/>
            <a:ahLst/>
            <a:cxnLst/>
            <a:rect l="l" t="t" r="r" b="b"/>
            <a:pathLst>
              <a:path w="607701" h="607701">
                <a:moveTo>
                  <a:pt x="303850" y="0"/>
                </a:moveTo>
                <a:lnTo>
                  <a:pt x="303850" y="0"/>
                </a:lnTo>
                <a:cubicBezTo>
                  <a:pt x="471550" y="0"/>
                  <a:pt x="607701" y="136151"/>
                  <a:pt x="607701" y="303850"/>
                </a:cubicBezTo>
                <a:lnTo>
                  <a:pt x="607701" y="303850"/>
                </a:lnTo>
                <a:cubicBezTo>
                  <a:pt x="607701" y="471550"/>
                  <a:pt x="471550" y="607701"/>
                  <a:pt x="303850" y="607701"/>
                </a:cubicBezTo>
                <a:lnTo>
                  <a:pt x="303850" y="607701"/>
                </a:lnTo>
                <a:cubicBezTo>
                  <a:pt x="136151" y="607701"/>
                  <a:pt x="0" y="471550"/>
                  <a:pt x="0" y="303850"/>
                </a:cubicBezTo>
                <a:lnTo>
                  <a:pt x="0" y="303850"/>
                </a:lnTo>
                <a:cubicBezTo>
                  <a:pt x="0" y="136151"/>
                  <a:pt x="136151" y="0"/>
                  <a:pt x="303850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16" name="Text 14"/>
          <p:cNvSpPr/>
          <p:nvPr/>
        </p:nvSpPr>
        <p:spPr>
          <a:xfrm>
            <a:off x="11605467" y="2228240"/>
            <a:ext cx="734306" cy="60770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2428393" y="2354843"/>
            <a:ext cx="2076313" cy="3544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Цифрові ресурси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1668774" y="2987869"/>
            <a:ext cx="3924734" cy="6583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Розробка інтерактивних презентацій, відеоматеріалів, електронних посібників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6808940" y="4431158"/>
            <a:ext cx="50642" cy="2253559"/>
          </a:xfrm>
          <a:custGeom>
            <a:avLst/>
            <a:gdLst/>
            <a:ahLst/>
            <a:cxnLst/>
            <a:rect l="l" t="t" r="r" b="b"/>
            <a:pathLst>
              <a:path w="50642" h="2253558">
                <a:moveTo>
                  <a:pt x="50642" y="0"/>
                </a:moveTo>
                <a:lnTo>
                  <a:pt x="50642" y="0"/>
                </a:lnTo>
                <a:lnTo>
                  <a:pt x="50642" y="2253558"/>
                </a:lnTo>
                <a:lnTo>
                  <a:pt x="50642" y="2253558"/>
                </a:lnTo>
                <a:cubicBezTo>
                  <a:pt x="22673" y="2253558"/>
                  <a:pt x="0" y="2230885"/>
                  <a:pt x="0" y="2202916"/>
                </a:cubicBezTo>
                <a:lnTo>
                  <a:pt x="0" y="50642"/>
                </a:lnTo>
                <a:cubicBezTo>
                  <a:pt x="0" y="22692"/>
                  <a:pt x="22692" y="0"/>
                  <a:pt x="50642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20" name="Shape 18"/>
          <p:cNvSpPr/>
          <p:nvPr/>
        </p:nvSpPr>
        <p:spPr>
          <a:xfrm>
            <a:off x="7087470" y="4684363"/>
            <a:ext cx="607701" cy="607701"/>
          </a:xfrm>
          <a:custGeom>
            <a:avLst/>
            <a:gdLst/>
            <a:ahLst/>
            <a:cxnLst/>
            <a:rect l="l" t="t" r="r" b="b"/>
            <a:pathLst>
              <a:path w="607701" h="607701">
                <a:moveTo>
                  <a:pt x="303850" y="0"/>
                </a:moveTo>
                <a:lnTo>
                  <a:pt x="303850" y="0"/>
                </a:lnTo>
                <a:cubicBezTo>
                  <a:pt x="471550" y="0"/>
                  <a:pt x="607701" y="136151"/>
                  <a:pt x="607701" y="303850"/>
                </a:cubicBezTo>
                <a:lnTo>
                  <a:pt x="607701" y="303850"/>
                </a:lnTo>
                <a:cubicBezTo>
                  <a:pt x="607701" y="471550"/>
                  <a:pt x="471550" y="607701"/>
                  <a:pt x="303850" y="607701"/>
                </a:cubicBezTo>
                <a:lnTo>
                  <a:pt x="303850" y="607701"/>
                </a:lnTo>
                <a:cubicBezTo>
                  <a:pt x="136151" y="607701"/>
                  <a:pt x="0" y="471550"/>
                  <a:pt x="0" y="303850"/>
                </a:cubicBezTo>
                <a:lnTo>
                  <a:pt x="0" y="303850"/>
                </a:lnTo>
                <a:cubicBezTo>
                  <a:pt x="0" y="136151"/>
                  <a:pt x="136151" y="0"/>
                  <a:pt x="303850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21" name="Text 19"/>
          <p:cNvSpPr/>
          <p:nvPr/>
        </p:nvSpPr>
        <p:spPr>
          <a:xfrm>
            <a:off x="7024171" y="4684363"/>
            <a:ext cx="734306" cy="60770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7847103" y="4810966"/>
            <a:ext cx="2582729" cy="3544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Фольклорний гурток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7087471" y="5443989"/>
            <a:ext cx="3924734" cy="9875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Організація гуртка для поглибленого вивчення народних пісень, танців, ремесел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11390238" y="4431158"/>
            <a:ext cx="50642" cy="2253559"/>
          </a:xfrm>
          <a:custGeom>
            <a:avLst/>
            <a:gdLst/>
            <a:ahLst/>
            <a:cxnLst/>
            <a:rect l="l" t="t" r="r" b="b"/>
            <a:pathLst>
              <a:path w="50642" h="2253558">
                <a:moveTo>
                  <a:pt x="50642" y="0"/>
                </a:moveTo>
                <a:lnTo>
                  <a:pt x="50642" y="0"/>
                </a:lnTo>
                <a:lnTo>
                  <a:pt x="50642" y="2253558"/>
                </a:lnTo>
                <a:lnTo>
                  <a:pt x="50642" y="2253558"/>
                </a:lnTo>
                <a:cubicBezTo>
                  <a:pt x="22673" y="2253558"/>
                  <a:pt x="0" y="2230885"/>
                  <a:pt x="0" y="2202916"/>
                </a:cubicBezTo>
                <a:lnTo>
                  <a:pt x="0" y="50642"/>
                </a:lnTo>
                <a:cubicBezTo>
                  <a:pt x="0" y="22692"/>
                  <a:pt x="22692" y="0"/>
                  <a:pt x="50642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25" name="Shape 23"/>
          <p:cNvSpPr/>
          <p:nvPr/>
        </p:nvSpPr>
        <p:spPr>
          <a:xfrm>
            <a:off x="11668768" y="4684363"/>
            <a:ext cx="607701" cy="607701"/>
          </a:xfrm>
          <a:custGeom>
            <a:avLst/>
            <a:gdLst/>
            <a:ahLst/>
            <a:cxnLst/>
            <a:rect l="l" t="t" r="r" b="b"/>
            <a:pathLst>
              <a:path w="607701" h="607701">
                <a:moveTo>
                  <a:pt x="303850" y="0"/>
                </a:moveTo>
                <a:lnTo>
                  <a:pt x="303850" y="0"/>
                </a:lnTo>
                <a:cubicBezTo>
                  <a:pt x="471550" y="0"/>
                  <a:pt x="607701" y="136151"/>
                  <a:pt x="607701" y="303850"/>
                </a:cubicBezTo>
                <a:lnTo>
                  <a:pt x="607701" y="303850"/>
                </a:lnTo>
                <a:cubicBezTo>
                  <a:pt x="607701" y="471550"/>
                  <a:pt x="471550" y="607701"/>
                  <a:pt x="303850" y="607701"/>
                </a:cubicBezTo>
                <a:lnTo>
                  <a:pt x="303850" y="607701"/>
                </a:lnTo>
                <a:cubicBezTo>
                  <a:pt x="136151" y="607701"/>
                  <a:pt x="0" y="471550"/>
                  <a:pt x="0" y="303850"/>
                </a:cubicBezTo>
                <a:lnTo>
                  <a:pt x="0" y="303850"/>
                </a:lnTo>
                <a:cubicBezTo>
                  <a:pt x="0" y="136151"/>
                  <a:pt x="136151" y="0"/>
                  <a:pt x="30385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26" name="Text 24"/>
          <p:cNvSpPr/>
          <p:nvPr/>
        </p:nvSpPr>
        <p:spPr>
          <a:xfrm>
            <a:off x="11605467" y="4684363"/>
            <a:ext cx="734306" cy="60770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2428395" y="4810966"/>
            <a:ext cx="2557408" cy="3544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Співпраця з музеями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11668774" y="5443989"/>
            <a:ext cx="3924734" cy="9875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Встановлення партнерства з краєзнавчими музеями, запрошення екскурсоводів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6808940" y="6887282"/>
            <a:ext cx="50642" cy="2253559"/>
          </a:xfrm>
          <a:custGeom>
            <a:avLst/>
            <a:gdLst/>
            <a:ahLst/>
            <a:cxnLst/>
            <a:rect l="l" t="t" r="r" b="b"/>
            <a:pathLst>
              <a:path w="50642" h="2253558">
                <a:moveTo>
                  <a:pt x="50642" y="0"/>
                </a:moveTo>
                <a:lnTo>
                  <a:pt x="50642" y="0"/>
                </a:lnTo>
                <a:lnTo>
                  <a:pt x="50642" y="2253558"/>
                </a:lnTo>
                <a:lnTo>
                  <a:pt x="50642" y="2253558"/>
                </a:lnTo>
                <a:cubicBezTo>
                  <a:pt x="22673" y="2253558"/>
                  <a:pt x="0" y="2230885"/>
                  <a:pt x="0" y="2202916"/>
                </a:cubicBezTo>
                <a:lnTo>
                  <a:pt x="0" y="50642"/>
                </a:lnTo>
                <a:cubicBezTo>
                  <a:pt x="0" y="22692"/>
                  <a:pt x="22692" y="0"/>
                  <a:pt x="50642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30" name="Shape 28"/>
          <p:cNvSpPr/>
          <p:nvPr/>
        </p:nvSpPr>
        <p:spPr>
          <a:xfrm>
            <a:off x="7087470" y="7140488"/>
            <a:ext cx="607701" cy="607701"/>
          </a:xfrm>
          <a:custGeom>
            <a:avLst/>
            <a:gdLst/>
            <a:ahLst/>
            <a:cxnLst/>
            <a:rect l="l" t="t" r="r" b="b"/>
            <a:pathLst>
              <a:path w="607701" h="607701">
                <a:moveTo>
                  <a:pt x="303850" y="0"/>
                </a:moveTo>
                <a:lnTo>
                  <a:pt x="303850" y="0"/>
                </a:lnTo>
                <a:cubicBezTo>
                  <a:pt x="471550" y="0"/>
                  <a:pt x="607701" y="136151"/>
                  <a:pt x="607701" y="303850"/>
                </a:cubicBezTo>
                <a:lnTo>
                  <a:pt x="607701" y="303850"/>
                </a:lnTo>
                <a:cubicBezTo>
                  <a:pt x="607701" y="471550"/>
                  <a:pt x="471550" y="607701"/>
                  <a:pt x="303850" y="607701"/>
                </a:cubicBezTo>
                <a:lnTo>
                  <a:pt x="303850" y="607701"/>
                </a:lnTo>
                <a:cubicBezTo>
                  <a:pt x="136151" y="607701"/>
                  <a:pt x="0" y="471550"/>
                  <a:pt x="0" y="303850"/>
                </a:cubicBezTo>
                <a:lnTo>
                  <a:pt x="0" y="303850"/>
                </a:lnTo>
                <a:cubicBezTo>
                  <a:pt x="0" y="136151"/>
                  <a:pt x="136151" y="0"/>
                  <a:pt x="303850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31" name="Text 29"/>
          <p:cNvSpPr/>
          <p:nvPr/>
        </p:nvSpPr>
        <p:spPr>
          <a:xfrm>
            <a:off x="7024171" y="7140488"/>
            <a:ext cx="734306" cy="60770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5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7847097" y="7267091"/>
            <a:ext cx="2671353" cy="3544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Методичний посібник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7087471" y="7900113"/>
            <a:ext cx="3924734" cy="9875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Написання методичного посібника для вихователів з українського народознавства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11390238" y="6887282"/>
            <a:ext cx="50642" cy="2253559"/>
          </a:xfrm>
          <a:custGeom>
            <a:avLst/>
            <a:gdLst/>
            <a:ahLst/>
            <a:cxnLst/>
            <a:rect l="l" t="t" r="r" b="b"/>
            <a:pathLst>
              <a:path w="50642" h="2253558">
                <a:moveTo>
                  <a:pt x="50642" y="0"/>
                </a:moveTo>
                <a:lnTo>
                  <a:pt x="50642" y="0"/>
                </a:lnTo>
                <a:lnTo>
                  <a:pt x="50642" y="2253558"/>
                </a:lnTo>
                <a:lnTo>
                  <a:pt x="50642" y="2253558"/>
                </a:lnTo>
                <a:cubicBezTo>
                  <a:pt x="22673" y="2253558"/>
                  <a:pt x="0" y="2230885"/>
                  <a:pt x="0" y="2202916"/>
                </a:cubicBezTo>
                <a:lnTo>
                  <a:pt x="0" y="50642"/>
                </a:lnTo>
                <a:cubicBezTo>
                  <a:pt x="0" y="22692"/>
                  <a:pt x="22692" y="0"/>
                  <a:pt x="50642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35" name="Shape 33"/>
          <p:cNvSpPr/>
          <p:nvPr/>
        </p:nvSpPr>
        <p:spPr>
          <a:xfrm>
            <a:off x="11668768" y="7140488"/>
            <a:ext cx="607701" cy="607701"/>
          </a:xfrm>
          <a:custGeom>
            <a:avLst/>
            <a:gdLst/>
            <a:ahLst/>
            <a:cxnLst/>
            <a:rect l="l" t="t" r="r" b="b"/>
            <a:pathLst>
              <a:path w="607701" h="607701">
                <a:moveTo>
                  <a:pt x="303850" y="0"/>
                </a:moveTo>
                <a:lnTo>
                  <a:pt x="303850" y="0"/>
                </a:lnTo>
                <a:cubicBezTo>
                  <a:pt x="471550" y="0"/>
                  <a:pt x="607701" y="136151"/>
                  <a:pt x="607701" y="303850"/>
                </a:cubicBezTo>
                <a:lnTo>
                  <a:pt x="607701" y="303850"/>
                </a:lnTo>
                <a:cubicBezTo>
                  <a:pt x="607701" y="471550"/>
                  <a:pt x="471550" y="607701"/>
                  <a:pt x="303850" y="607701"/>
                </a:cubicBezTo>
                <a:lnTo>
                  <a:pt x="303850" y="607701"/>
                </a:lnTo>
                <a:cubicBezTo>
                  <a:pt x="136151" y="607701"/>
                  <a:pt x="0" y="471550"/>
                  <a:pt x="0" y="303850"/>
                </a:cubicBezTo>
                <a:lnTo>
                  <a:pt x="0" y="303850"/>
                </a:lnTo>
                <a:cubicBezTo>
                  <a:pt x="0" y="136151"/>
                  <a:pt x="136151" y="0"/>
                  <a:pt x="303850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36" name="Text 34"/>
          <p:cNvSpPr/>
          <p:nvPr/>
        </p:nvSpPr>
        <p:spPr>
          <a:xfrm>
            <a:off x="11605467" y="7140488"/>
            <a:ext cx="734306" cy="60770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6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12428395" y="7267091"/>
            <a:ext cx="2468786" cy="3544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Фестиваль традицій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11668774" y="7900113"/>
            <a:ext cx="3924734" cy="9875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Організація щорічного фестивалю українських народних традицій за участі батьків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DF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54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b="1" kern="0" spc="179" dirty="0">
                <a:solidFill>
                  <a:srgbClr val="A85C4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РЕКОМЕНДАЦІЇ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1016000"/>
            <a:ext cx="155448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rgbClr val="5C4B4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Поради для колег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8004" y="3506788"/>
            <a:ext cx="7467600" cy="3606800"/>
          </a:xfrm>
          <a:custGeom>
            <a:avLst/>
            <a:gdLst/>
            <a:ahLst/>
            <a:cxnLst/>
            <a:rect l="l" t="t" r="r" b="b"/>
            <a:pathLst>
              <a:path w="7467600" h="3606800">
                <a:moveTo>
                  <a:pt x="203207" y="0"/>
                </a:moveTo>
                <a:lnTo>
                  <a:pt x="7264393" y="0"/>
                </a:lnTo>
                <a:cubicBezTo>
                  <a:pt x="7376621" y="0"/>
                  <a:pt x="7467600" y="90979"/>
                  <a:pt x="7467600" y="203207"/>
                </a:cubicBezTo>
                <a:lnTo>
                  <a:pt x="7467600" y="3403593"/>
                </a:lnTo>
                <a:cubicBezTo>
                  <a:pt x="7467600" y="3515821"/>
                  <a:pt x="7376621" y="3606800"/>
                  <a:pt x="7264393" y="3606800"/>
                </a:cubicBezTo>
                <a:lnTo>
                  <a:pt x="203207" y="3606800"/>
                </a:lnTo>
                <a:cubicBezTo>
                  <a:pt x="90979" y="3606800"/>
                  <a:pt x="0" y="3515821"/>
                  <a:pt x="0" y="3403593"/>
                </a:cubicBezTo>
                <a:lnTo>
                  <a:pt x="0" y="203207"/>
                </a:lnTo>
                <a:cubicBezTo>
                  <a:pt x="0" y="90979"/>
                  <a:pt x="90979" y="0"/>
                  <a:pt x="203207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5" name="Shape 3"/>
          <p:cNvSpPr/>
          <p:nvPr/>
        </p:nvSpPr>
        <p:spPr>
          <a:xfrm>
            <a:off x="927101" y="3811588"/>
            <a:ext cx="342900" cy="457200"/>
          </a:xfrm>
          <a:custGeom>
            <a:avLst/>
            <a:gdLst/>
            <a:ahLst/>
            <a:cxnLst/>
            <a:rect l="l" t="t" r="r" b="b"/>
            <a:pathLst>
              <a:path w="342900" h="457200">
                <a:moveTo>
                  <a:pt x="261551" y="342900"/>
                </a:moveTo>
                <a:cubicBezTo>
                  <a:pt x="268069" y="322987"/>
                  <a:pt x="281107" y="304949"/>
                  <a:pt x="295841" y="289411"/>
                </a:cubicBezTo>
                <a:cubicBezTo>
                  <a:pt x="325041" y="258693"/>
                  <a:pt x="342900" y="217170"/>
                  <a:pt x="342900" y="171450"/>
                </a:cubicBezTo>
                <a:cubicBezTo>
                  <a:pt x="342900" y="76795"/>
                  <a:pt x="266105" y="0"/>
                  <a:pt x="171450" y="0"/>
                </a:cubicBezTo>
                <a:cubicBezTo>
                  <a:pt x="76795" y="0"/>
                  <a:pt x="0" y="76795"/>
                  <a:pt x="0" y="171450"/>
                </a:cubicBezTo>
                <a:cubicBezTo>
                  <a:pt x="0" y="217170"/>
                  <a:pt x="17859" y="258693"/>
                  <a:pt x="47059" y="289411"/>
                </a:cubicBezTo>
                <a:cubicBezTo>
                  <a:pt x="61793" y="304949"/>
                  <a:pt x="74920" y="322987"/>
                  <a:pt x="81349" y="342900"/>
                </a:cubicBezTo>
                <a:lnTo>
                  <a:pt x="261461" y="342900"/>
                </a:lnTo>
                <a:close/>
                <a:moveTo>
                  <a:pt x="257175" y="385763"/>
                </a:moveTo>
                <a:lnTo>
                  <a:pt x="85725" y="385763"/>
                </a:lnTo>
                <a:lnTo>
                  <a:pt x="85725" y="400050"/>
                </a:lnTo>
                <a:cubicBezTo>
                  <a:pt x="85725" y="439519"/>
                  <a:pt x="117693" y="471488"/>
                  <a:pt x="157163" y="471488"/>
                </a:cubicBezTo>
                <a:lnTo>
                  <a:pt x="185738" y="471488"/>
                </a:lnTo>
                <a:cubicBezTo>
                  <a:pt x="225207" y="471488"/>
                  <a:pt x="257175" y="439519"/>
                  <a:pt x="257175" y="400050"/>
                </a:cubicBezTo>
                <a:lnTo>
                  <a:pt x="257175" y="385763"/>
                </a:lnTo>
                <a:close/>
                <a:moveTo>
                  <a:pt x="164306" y="100013"/>
                </a:moveTo>
                <a:cubicBezTo>
                  <a:pt x="128766" y="100013"/>
                  <a:pt x="100013" y="128766"/>
                  <a:pt x="100013" y="164306"/>
                </a:cubicBezTo>
                <a:cubicBezTo>
                  <a:pt x="100013" y="176183"/>
                  <a:pt x="90458" y="185738"/>
                  <a:pt x="78581" y="185738"/>
                </a:cubicBezTo>
                <a:cubicBezTo>
                  <a:pt x="66705" y="185738"/>
                  <a:pt x="57150" y="176183"/>
                  <a:pt x="57150" y="164306"/>
                </a:cubicBezTo>
                <a:cubicBezTo>
                  <a:pt x="57150" y="105102"/>
                  <a:pt x="105102" y="57150"/>
                  <a:pt x="164306" y="57150"/>
                </a:cubicBezTo>
                <a:cubicBezTo>
                  <a:pt x="176183" y="57150"/>
                  <a:pt x="185738" y="66705"/>
                  <a:pt x="185738" y="78581"/>
                </a:cubicBezTo>
                <a:cubicBezTo>
                  <a:pt x="185738" y="90458"/>
                  <a:pt x="176183" y="100013"/>
                  <a:pt x="164306" y="100013"/>
                </a:cubicBezTo>
                <a:close/>
              </a:path>
            </a:pathLst>
          </a:custGeom>
          <a:solidFill>
            <a:srgbClr val="FDFBF6"/>
          </a:solidFill>
          <a:ln/>
        </p:spPr>
      </p:sp>
      <p:sp>
        <p:nvSpPr>
          <p:cNvPr id="6" name="Text 4"/>
          <p:cNvSpPr/>
          <p:nvPr/>
        </p:nvSpPr>
        <p:spPr>
          <a:xfrm>
            <a:off x="1536707" y="3836988"/>
            <a:ext cx="2311401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FDFBF6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Золоте правило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12801" y="4471988"/>
            <a:ext cx="6972300" cy="111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Починайте з найпростіших речей: розглядання предметів, вивчення прислів'їв, спів колискових. Головне - щирість та любов!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16004" y="5992813"/>
            <a:ext cx="65532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"Дитина не повинна сприймати народознавство як обов'язок, а як цікаву подорож у світ свого народу"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305805" y="1981200"/>
            <a:ext cx="50800" cy="1117600"/>
          </a:xfrm>
          <a:custGeom>
            <a:avLst/>
            <a:gdLst/>
            <a:ahLst/>
            <a:cxnLst/>
            <a:rect l="l" t="t" r="r" b="b"/>
            <a:pathLst>
              <a:path w="50800" h="1117600">
                <a:moveTo>
                  <a:pt x="50800" y="0"/>
                </a:moveTo>
                <a:lnTo>
                  <a:pt x="50800" y="0"/>
                </a:lnTo>
                <a:lnTo>
                  <a:pt x="50800" y="1117600"/>
                </a:lnTo>
                <a:lnTo>
                  <a:pt x="50800" y="1117600"/>
                </a:lnTo>
                <a:cubicBezTo>
                  <a:pt x="22763" y="1117600"/>
                  <a:pt x="0" y="1094837"/>
                  <a:pt x="0" y="10668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10" name="Shape 8"/>
          <p:cNvSpPr/>
          <p:nvPr/>
        </p:nvSpPr>
        <p:spPr>
          <a:xfrm>
            <a:off x="8572500" y="21844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43470" y="51852"/>
                </a:moveTo>
                <a:lnTo>
                  <a:pt x="152400" y="64175"/>
                </a:lnTo>
                <a:lnTo>
                  <a:pt x="161330" y="51852"/>
                </a:lnTo>
                <a:cubicBezTo>
                  <a:pt x="176212" y="31254"/>
                  <a:pt x="200144" y="19050"/>
                  <a:pt x="225564" y="19050"/>
                </a:cubicBezTo>
                <a:cubicBezTo>
                  <a:pt x="269319" y="19050"/>
                  <a:pt x="304800" y="54531"/>
                  <a:pt x="304800" y="98286"/>
                </a:cubicBezTo>
                <a:lnTo>
                  <a:pt x="304800" y="99834"/>
                </a:lnTo>
                <a:cubicBezTo>
                  <a:pt x="304800" y="166628"/>
                  <a:pt x="221516" y="244197"/>
                  <a:pt x="178058" y="277356"/>
                </a:cubicBezTo>
                <a:cubicBezTo>
                  <a:pt x="170676" y="282952"/>
                  <a:pt x="161627" y="285750"/>
                  <a:pt x="152400" y="285750"/>
                </a:cubicBezTo>
                <a:cubicBezTo>
                  <a:pt x="143173" y="285750"/>
                  <a:pt x="134064" y="283012"/>
                  <a:pt x="126742" y="277356"/>
                </a:cubicBezTo>
                <a:cubicBezTo>
                  <a:pt x="83284" y="244197"/>
                  <a:pt x="0" y="166628"/>
                  <a:pt x="0" y="99834"/>
                </a:cubicBezTo>
                <a:lnTo>
                  <a:pt x="0" y="98286"/>
                </a:lnTo>
                <a:cubicBezTo>
                  <a:pt x="0" y="54531"/>
                  <a:pt x="35481" y="19050"/>
                  <a:pt x="79236" y="19050"/>
                </a:cubicBezTo>
                <a:cubicBezTo>
                  <a:pt x="104656" y="19050"/>
                  <a:pt x="128588" y="31254"/>
                  <a:pt x="143470" y="51852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11" name="Text 9"/>
          <p:cNvSpPr/>
          <p:nvPr/>
        </p:nvSpPr>
        <p:spPr>
          <a:xfrm>
            <a:off x="9067799" y="2184400"/>
            <a:ext cx="58039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Любов до дітей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067801" y="2590800"/>
            <a:ext cx="5791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Кожна дитина унікальна. Знайдіть підхід до кожного малюка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8305805" y="3098800"/>
            <a:ext cx="50800" cy="1422400"/>
          </a:xfrm>
          <a:custGeom>
            <a:avLst/>
            <a:gdLst/>
            <a:ahLst/>
            <a:cxnLst/>
            <a:rect l="l" t="t" r="r" b="b"/>
            <a:pathLst>
              <a:path w="50800" h="1422400">
                <a:moveTo>
                  <a:pt x="50800" y="0"/>
                </a:moveTo>
                <a:lnTo>
                  <a:pt x="50800" y="0"/>
                </a:lnTo>
                <a:lnTo>
                  <a:pt x="50800" y="1422400"/>
                </a:lnTo>
                <a:lnTo>
                  <a:pt x="50800" y="1422400"/>
                </a:lnTo>
                <a:cubicBezTo>
                  <a:pt x="22763" y="1422400"/>
                  <a:pt x="0" y="1399637"/>
                  <a:pt x="0" y="13716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14" name="Shape 12"/>
          <p:cNvSpPr/>
          <p:nvPr/>
        </p:nvSpPr>
        <p:spPr>
          <a:xfrm>
            <a:off x="8572500" y="33020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400" y="90488"/>
                </a:moveTo>
                <a:cubicBezTo>
                  <a:pt x="181313" y="90488"/>
                  <a:pt x="204787" y="67013"/>
                  <a:pt x="204787" y="38100"/>
                </a:cubicBezTo>
                <a:cubicBezTo>
                  <a:pt x="204787" y="9187"/>
                  <a:pt x="181313" y="-14287"/>
                  <a:pt x="152400" y="-14287"/>
                </a:cubicBezTo>
                <a:cubicBezTo>
                  <a:pt x="123487" y="-14287"/>
                  <a:pt x="100013" y="9187"/>
                  <a:pt x="100013" y="38100"/>
                </a:cubicBezTo>
                <a:cubicBezTo>
                  <a:pt x="100013" y="67013"/>
                  <a:pt x="123487" y="90488"/>
                  <a:pt x="152400" y="90488"/>
                </a:cubicBezTo>
                <a:close/>
                <a:moveTo>
                  <a:pt x="152400" y="268307"/>
                </a:moveTo>
                <a:lnTo>
                  <a:pt x="152400" y="179427"/>
                </a:lnTo>
                <a:cubicBezTo>
                  <a:pt x="162104" y="175379"/>
                  <a:pt x="171986" y="171271"/>
                  <a:pt x="181987" y="167104"/>
                </a:cubicBezTo>
                <a:cubicBezTo>
                  <a:pt x="205204" y="157460"/>
                  <a:pt x="230088" y="152460"/>
                  <a:pt x="255270" y="152460"/>
                </a:cubicBezTo>
                <a:lnTo>
                  <a:pt x="266700" y="152460"/>
                </a:lnTo>
                <a:lnTo>
                  <a:pt x="266700" y="247710"/>
                </a:lnTo>
                <a:lnTo>
                  <a:pt x="255270" y="247710"/>
                </a:lnTo>
                <a:cubicBezTo>
                  <a:pt x="220087" y="247710"/>
                  <a:pt x="185202" y="254675"/>
                  <a:pt x="152698" y="268248"/>
                </a:cubicBezTo>
                <a:lnTo>
                  <a:pt x="152400" y="268367"/>
                </a:lnTo>
                <a:close/>
                <a:moveTo>
                  <a:pt x="152400" y="138113"/>
                </a:moveTo>
                <a:lnTo>
                  <a:pt x="137458" y="131862"/>
                </a:lnTo>
                <a:cubicBezTo>
                  <a:pt x="109597" y="120253"/>
                  <a:pt x="79712" y="114300"/>
                  <a:pt x="49530" y="114300"/>
                </a:cubicBezTo>
                <a:lnTo>
                  <a:pt x="28575" y="114300"/>
                </a:lnTo>
                <a:cubicBezTo>
                  <a:pt x="12799" y="114300"/>
                  <a:pt x="0" y="127099"/>
                  <a:pt x="0" y="142875"/>
                </a:cubicBezTo>
                <a:lnTo>
                  <a:pt x="0" y="257175"/>
                </a:lnTo>
                <a:cubicBezTo>
                  <a:pt x="0" y="272951"/>
                  <a:pt x="12799" y="285750"/>
                  <a:pt x="28575" y="285750"/>
                </a:cubicBezTo>
                <a:lnTo>
                  <a:pt x="49530" y="285750"/>
                </a:lnTo>
                <a:cubicBezTo>
                  <a:pt x="79712" y="285750"/>
                  <a:pt x="109597" y="291703"/>
                  <a:pt x="137458" y="303312"/>
                </a:cubicBezTo>
                <a:lnTo>
                  <a:pt x="145078" y="306467"/>
                </a:lnTo>
                <a:cubicBezTo>
                  <a:pt x="149781" y="308431"/>
                  <a:pt x="155019" y="308431"/>
                  <a:pt x="159722" y="306467"/>
                </a:cubicBezTo>
                <a:lnTo>
                  <a:pt x="167342" y="303312"/>
                </a:lnTo>
                <a:cubicBezTo>
                  <a:pt x="195203" y="291703"/>
                  <a:pt x="225088" y="285750"/>
                  <a:pt x="255270" y="285750"/>
                </a:cubicBezTo>
                <a:lnTo>
                  <a:pt x="276225" y="285750"/>
                </a:lnTo>
                <a:cubicBezTo>
                  <a:pt x="292001" y="285750"/>
                  <a:pt x="304800" y="272951"/>
                  <a:pt x="304800" y="257175"/>
                </a:cubicBezTo>
                <a:lnTo>
                  <a:pt x="304800" y="142875"/>
                </a:lnTo>
                <a:cubicBezTo>
                  <a:pt x="304800" y="127099"/>
                  <a:pt x="292001" y="114300"/>
                  <a:pt x="276225" y="114300"/>
                </a:cubicBezTo>
                <a:lnTo>
                  <a:pt x="255270" y="114300"/>
                </a:lnTo>
                <a:cubicBezTo>
                  <a:pt x="225088" y="114300"/>
                  <a:pt x="195203" y="120253"/>
                  <a:pt x="167342" y="131862"/>
                </a:cubicBezTo>
                <a:lnTo>
                  <a:pt x="152400" y="138113"/>
                </a:ln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15" name="Text 13"/>
          <p:cNvSpPr/>
          <p:nvPr/>
        </p:nvSpPr>
        <p:spPr>
          <a:xfrm>
            <a:off x="9067801" y="3302000"/>
            <a:ext cx="6591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Самоосвіта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9067805" y="3708400"/>
            <a:ext cx="6578601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Постійно вивчайте народознавство, відвідуйте музеї, спілкуйтеся з носіями традицій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8305805" y="4521200"/>
            <a:ext cx="50800" cy="1117600"/>
          </a:xfrm>
          <a:custGeom>
            <a:avLst/>
            <a:gdLst/>
            <a:ahLst/>
            <a:cxnLst/>
            <a:rect l="l" t="t" r="r" b="b"/>
            <a:pathLst>
              <a:path w="50800" h="1117600">
                <a:moveTo>
                  <a:pt x="50800" y="0"/>
                </a:moveTo>
                <a:lnTo>
                  <a:pt x="50800" y="0"/>
                </a:lnTo>
                <a:lnTo>
                  <a:pt x="50800" y="1117600"/>
                </a:lnTo>
                <a:lnTo>
                  <a:pt x="50800" y="1117600"/>
                </a:lnTo>
                <a:cubicBezTo>
                  <a:pt x="22763" y="1117600"/>
                  <a:pt x="0" y="1094837"/>
                  <a:pt x="0" y="10668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18" name="Shape 16"/>
          <p:cNvSpPr/>
          <p:nvPr/>
        </p:nvSpPr>
        <p:spPr>
          <a:xfrm>
            <a:off x="8534406" y="4724400"/>
            <a:ext cx="381001" cy="304800"/>
          </a:xfrm>
          <a:custGeom>
            <a:avLst/>
            <a:gdLst/>
            <a:ahLst/>
            <a:cxnLst/>
            <a:rect l="l" t="t" r="r" b="b"/>
            <a:pathLst>
              <a:path w="381000" h="304800">
                <a:moveTo>
                  <a:pt x="190500" y="9525"/>
                </a:moveTo>
                <a:cubicBezTo>
                  <a:pt x="224670" y="9525"/>
                  <a:pt x="252413" y="37267"/>
                  <a:pt x="252413" y="71438"/>
                </a:cubicBezTo>
                <a:cubicBezTo>
                  <a:pt x="252413" y="105608"/>
                  <a:pt x="224670" y="133350"/>
                  <a:pt x="190500" y="133350"/>
                </a:cubicBezTo>
                <a:cubicBezTo>
                  <a:pt x="156330" y="133350"/>
                  <a:pt x="128588" y="105608"/>
                  <a:pt x="128588" y="71438"/>
                </a:cubicBezTo>
                <a:cubicBezTo>
                  <a:pt x="128588" y="37267"/>
                  <a:pt x="156330" y="9525"/>
                  <a:pt x="190500" y="9525"/>
                </a:cubicBezTo>
                <a:close/>
                <a:moveTo>
                  <a:pt x="57150" y="52388"/>
                </a:moveTo>
                <a:cubicBezTo>
                  <a:pt x="80806" y="52388"/>
                  <a:pt x="100013" y="71594"/>
                  <a:pt x="100013" y="95250"/>
                </a:cubicBezTo>
                <a:cubicBezTo>
                  <a:pt x="100013" y="118906"/>
                  <a:pt x="80806" y="138113"/>
                  <a:pt x="57150" y="138113"/>
                </a:cubicBezTo>
                <a:cubicBezTo>
                  <a:pt x="33494" y="138113"/>
                  <a:pt x="14288" y="118906"/>
                  <a:pt x="14288" y="95250"/>
                </a:cubicBezTo>
                <a:cubicBezTo>
                  <a:pt x="14288" y="71594"/>
                  <a:pt x="33494" y="52388"/>
                  <a:pt x="57150" y="52388"/>
                </a:cubicBezTo>
                <a:close/>
                <a:moveTo>
                  <a:pt x="0" y="247650"/>
                </a:moveTo>
                <a:cubicBezTo>
                  <a:pt x="0" y="205561"/>
                  <a:pt x="34111" y="171450"/>
                  <a:pt x="76200" y="171450"/>
                </a:cubicBezTo>
                <a:cubicBezTo>
                  <a:pt x="83820" y="171450"/>
                  <a:pt x="91202" y="172581"/>
                  <a:pt x="98167" y="174665"/>
                </a:cubicBezTo>
                <a:cubicBezTo>
                  <a:pt x="78581" y="196572"/>
                  <a:pt x="66675" y="225504"/>
                  <a:pt x="66675" y="257175"/>
                </a:cubicBezTo>
                <a:lnTo>
                  <a:pt x="66675" y="266700"/>
                </a:lnTo>
                <a:cubicBezTo>
                  <a:pt x="66675" y="273487"/>
                  <a:pt x="68104" y="279916"/>
                  <a:pt x="70664" y="285750"/>
                </a:cubicBezTo>
                <a:lnTo>
                  <a:pt x="19050" y="285750"/>
                </a:lnTo>
                <a:cubicBezTo>
                  <a:pt x="8513" y="285750"/>
                  <a:pt x="0" y="277237"/>
                  <a:pt x="0" y="266700"/>
                </a:cubicBezTo>
                <a:lnTo>
                  <a:pt x="0" y="247650"/>
                </a:lnTo>
                <a:close/>
                <a:moveTo>
                  <a:pt x="310336" y="285750"/>
                </a:moveTo>
                <a:cubicBezTo>
                  <a:pt x="312896" y="279916"/>
                  <a:pt x="314325" y="273487"/>
                  <a:pt x="314325" y="266700"/>
                </a:cubicBezTo>
                <a:lnTo>
                  <a:pt x="314325" y="257175"/>
                </a:lnTo>
                <a:cubicBezTo>
                  <a:pt x="314325" y="225504"/>
                  <a:pt x="302419" y="196572"/>
                  <a:pt x="282833" y="174665"/>
                </a:cubicBezTo>
                <a:cubicBezTo>
                  <a:pt x="289798" y="172581"/>
                  <a:pt x="297180" y="171450"/>
                  <a:pt x="304800" y="171450"/>
                </a:cubicBezTo>
                <a:cubicBezTo>
                  <a:pt x="346889" y="171450"/>
                  <a:pt x="381000" y="205561"/>
                  <a:pt x="381000" y="247650"/>
                </a:cubicBezTo>
                <a:lnTo>
                  <a:pt x="381000" y="266700"/>
                </a:lnTo>
                <a:cubicBezTo>
                  <a:pt x="381000" y="277237"/>
                  <a:pt x="372487" y="285750"/>
                  <a:pt x="361950" y="285750"/>
                </a:cubicBezTo>
                <a:lnTo>
                  <a:pt x="310336" y="285750"/>
                </a:lnTo>
                <a:close/>
                <a:moveTo>
                  <a:pt x="280987" y="95250"/>
                </a:moveTo>
                <a:cubicBezTo>
                  <a:pt x="280987" y="71594"/>
                  <a:pt x="300194" y="52388"/>
                  <a:pt x="323850" y="52388"/>
                </a:cubicBezTo>
                <a:cubicBezTo>
                  <a:pt x="347506" y="52388"/>
                  <a:pt x="366712" y="71594"/>
                  <a:pt x="366712" y="95250"/>
                </a:cubicBezTo>
                <a:cubicBezTo>
                  <a:pt x="366712" y="118906"/>
                  <a:pt x="347506" y="138113"/>
                  <a:pt x="323850" y="138113"/>
                </a:cubicBezTo>
                <a:cubicBezTo>
                  <a:pt x="300194" y="138113"/>
                  <a:pt x="280987" y="118906"/>
                  <a:pt x="280987" y="95250"/>
                </a:cubicBezTo>
                <a:close/>
                <a:moveTo>
                  <a:pt x="95250" y="257175"/>
                </a:moveTo>
                <a:cubicBezTo>
                  <a:pt x="95250" y="204549"/>
                  <a:pt x="137874" y="161925"/>
                  <a:pt x="190500" y="161925"/>
                </a:cubicBezTo>
                <a:cubicBezTo>
                  <a:pt x="243126" y="161925"/>
                  <a:pt x="285750" y="204549"/>
                  <a:pt x="285750" y="257175"/>
                </a:cubicBezTo>
                <a:lnTo>
                  <a:pt x="285750" y="266700"/>
                </a:lnTo>
                <a:cubicBezTo>
                  <a:pt x="285750" y="277237"/>
                  <a:pt x="277237" y="285750"/>
                  <a:pt x="266700" y="285750"/>
                </a:cubicBezTo>
                <a:lnTo>
                  <a:pt x="114300" y="285750"/>
                </a:lnTo>
                <a:cubicBezTo>
                  <a:pt x="103763" y="285750"/>
                  <a:pt x="95250" y="277237"/>
                  <a:pt x="95250" y="266700"/>
                </a:cubicBezTo>
                <a:lnTo>
                  <a:pt x="95250" y="257175"/>
                </a:ln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19" name="Text 17"/>
          <p:cNvSpPr/>
          <p:nvPr/>
        </p:nvSpPr>
        <p:spPr>
          <a:xfrm>
            <a:off x="9067805" y="4724400"/>
            <a:ext cx="60452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Співпраця з батьками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067803" y="5130800"/>
            <a:ext cx="6032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Залучайте батьків до активної участі у народознавчих заходах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8305805" y="5638800"/>
            <a:ext cx="50800" cy="1422400"/>
          </a:xfrm>
          <a:custGeom>
            <a:avLst/>
            <a:gdLst/>
            <a:ahLst/>
            <a:cxnLst/>
            <a:rect l="l" t="t" r="r" b="b"/>
            <a:pathLst>
              <a:path w="50800" h="1422400">
                <a:moveTo>
                  <a:pt x="50800" y="0"/>
                </a:moveTo>
                <a:lnTo>
                  <a:pt x="50800" y="0"/>
                </a:lnTo>
                <a:lnTo>
                  <a:pt x="50800" y="1422400"/>
                </a:lnTo>
                <a:lnTo>
                  <a:pt x="50800" y="1422400"/>
                </a:lnTo>
                <a:cubicBezTo>
                  <a:pt x="22763" y="1422400"/>
                  <a:pt x="0" y="1399637"/>
                  <a:pt x="0" y="13716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22" name="Shape 20"/>
          <p:cNvSpPr/>
          <p:nvPr/>
        </p:nvSpPr>
        <p:spPr>
          <a:xfrm>
            <a:off x="8534406" y="5842000"/>
            <a:ext cx="381001" cy="304800"/>
          </a:xfrm>
          <a:custGeom>
            <a:avLst/>
            <a:gdLst/>
            <a:ahLst/>
            <a:cxnLst/>
            <a:rect l="l" t="t" r="r" b="b"/>
            <a:pathLst>
              <a:path w="381000" h="304800">
                <a:moveTo>
                  <a:pt x="266700" y="38100"/>
                </a:moveTo>
                <a:cubicBezTo>
                  <a:pt x="329803" y="38100"/>
                  <a:pt x="381000" y="89297"/>
                  <a:pt x="381000" y="152400"/>
                </a:cubicBezTo>
                <a:cubicBezTo>
                  <a:pt x="381000" y="215503"/>
                  <a:pt x="329803" y="266700"/>
                  <a:pt x="266700" y="266700"/>
                </a:cubicBezTo>
                <a:lnTo>
                  <a:pt x="114300" y="266700"/>
                </a:lnTo>
                <a:cubicBezTo>
                  <a:pt x="51197" y="266700"/>
                  <a:pt x="0" y="215503"/>
                  <a:pt x="0" y="152400"/>
                </a:cubicBezTo>
                <a:cubicBezTo>
                  <a:pt x="0" y="89297"/>
                  <a:pt x="51197" y="38100"/>
                  <a:pt x="114300" y="38100"/>
                </a:cubicBezTo>
                <a:lnTo>
                  <a:pt x="266700" y="38100"/>
                </a:lnTo>
                <a:close/>
                <a:moveTo>
                  <a:pt x="114300" y="104775"/>
                </a:moveTo>
                <a:cubicBezTo>
                  <a:pt x="106382" y="104775"/>
                  <a:pt x="100013" y="111145"/>
                  <a:pt x="100013" y="119062"/>
                </a:cubicBezTo>
                <a:lnTo>
                  <a:pt x="100013" y="138113"/>
                </a:lnTo>
                <a:lnTo>
                  <a:pt x="80962" y="138113"/>
                </a:lnTo>
                <a:cubicBezTo>
                  <a:pt x="73045" y="138113"/>
                  <a:pt x="66675" y="144482"/>
                  <a:pt x="66675" y="152400"/>
                </a:cubicBezTo>
                <a:cubicBezTo>
                  <a:pt x="66675" y="160318"/>
                  <a:pt x="73045" y="166688"/>
                  <a:pt x="80962" y="166688"/>
                </a:cubicBezTo>
                <a:lnTo>
                  <a:pt x="100013" y="166688"/>
                </a:lnTo>
                <a:lnTo>
                  <a:pt x="100013" y="185738"/>
                </a:lnTo>
                <a:cubicBezTo>
                  <a:pt x="100013" y="193655"/>
                  <a:pt x="106382" y="200025"/>
                  <a:pt x="114300" y="200025"/>
                </a:cubicBezTo>
                <a:cubicBezTo>
                  <a:pt x="122218" y="200025"/>
                  <a:pt x="128588" y="193655"/>
                  <a:pt x="128588" y="185738"/>
                </a:cubicBezTo>
                <a:lnTo>
                  <a:pt x="128588" y="166688"/>
                </a:lnTo>
                <a:lnTo>
                  <a:pt x="147638" y="166688"/>
                </a:lnTo>
                <a:cubicBezTo>
                  <a:pt x="155555" y="166688"/>
                  <a:pt x="161925" y="160318"/>
                  <a:pt x="161925" y="152400"/>
                </a:cubicBezTo>
                <a:cubicBezTo>
                  <a:pt x="161925" y="144482"/>
                  <a:pt x="155555" y="138113"/>
                  <a:pt x="147638" y="138113"/>
                </a:cubicBezTo>
                <a:lnTo>
                  <a:pt x="128588" y="138113"/>
                </a:lnTo>
                <a:lnTo>
                  <a:pt x="128588" y="119062"/>
                </a:lnTo>
                <a:cubicBezTo>
                  <a:pt x="128588" y="111145"/>
                  <a:pt x="122218" y="104775"/>
                  <a:pt x="114300" y="104775"/>
                </a:cubicBezTo>
                <a:close/>
                <a:moveTo>
                  <a:pt x="257175" y="161925"/>
                </a:moveTo>
                <a:cubicBezTo>
                  <a:pt x="246661" y="161925"/>
                  <a:pt x="238125" y="170461"/>
                  <a:pt x="238125" y="180975"/>
                </a:cubicBezTo>
                <a:cubicBezTo>
                  <a:pt x="238125" y="191489"/>
                  <a:pt x="246661" y="200025"/>
                  <a:pt x="257175" y="200025"/>
                </a:cubicBezTo>
                <a:cubicBezTo>
                  <a:pt x="267689" y="200025"/>
                  <a:pt x="276225" y="191489"/>
                  <a:pt x="276225" y="180975"/>
                </a:cubicBezTo>
                <a:cubicBezTo>
                  <a:pt x="276225" y="170461"/>
                  <a:pt x="267689" y="161925"/>
                  <a:pt x="257175" y="161925"/>
                </a:cubicBezTo>
                <a:close/>
                <a:moveTo>
                  <a:pt x="295275" y="104775"/>
                </a:moveTo>
                <a:cubicBezTo>
                  <a:pt x="284761" y="104775"/>
                  <a:pt x="276225" y="113311"/>
                  <a:pt x="276225" y="123825"/>
                </a:cubicBezTo>
                <a:cubicBezTo>
                  <a:pt x="276225" y="134339"/>
                  <a:pt x="284761" y="142875"/>
                  <a:pt x="295275" y="142875"/>
                </a:cubicBezTo>
                <a:cubicBezTo>
                  <a:pt x="305789" y="142875"/>
                  <a:pt x="314325" y="134339"/>
                  <a:pt x="314325" y="123825"/>
                </a:cubicBezTo>
                <a:cubicBezTo>
                  <a:pt x="314325" y="113311"/>
                  <a:pt x="305789" y="104775"/>
                  <a:pt x="295275" y="104775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23" name="Text 21"/>
          <p:cNvSpPr/>
          <p:nvPr/>
        </p:nvSpPr>
        <p:spPr>
          <a:xfrm>
            <a:off x="9067801" y="5842000"/>
            <a:ext cx="6591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Гра як основа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9067805" y="6248400"/>
            <a:ext cx="6578601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Використовуйте ігрові форми навчання - це найкращий спосіб для дошкільнят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8305805" y="7061200"/>
            <a:ext cx="50800" cy="1117600"/>
          </a:xfrm>
          <a:custGeom>
            <a:avLst/>
            <a:gdLst/>
            <a:ahLst/>
            <a:cxnLst/>
            <a:rect l="l" t="t" r="r" b="b"/>
            <a:pathLst>
              <a:path w="50800" h="1117600">
                <a:moveTo>
                  <a:pt x="50800" y="0"/>
                </a:moveTo>
                <a:lnTo>
                  <a:pt x="50800" y="0"/>
                </a:lnTo>
                <a:lnTo>
                  <a:pt x="50800" y="1117600"/>
                </a:lnTo>
                <a:lnTo>
                  <a:pt x="50800" y="1117600"/>
                </a:lnTo>
                <a:cubicBezTo>
                  <a:pt x="22763" y="1117600"/>
                  <a:pt x="0" y="1094837"/>
                  <a:pt x="0" y="10668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26" name="Shape 24"/>
          <p:cNvSpPr/>
          <p:nvPr/>
        </p:nvSpPr>
        <p:spPr>
          <a:xfrm>
            <a:off x="8572500" y="72644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304800" y="19050"/>
                </a:moveTo>
                <a:cubicBezTo>
                  <a:pt x="304800" y="83403"/>
                  <a:pt x="259199" y="137100"/>
                  <a:pt x="198596" y="149662"/>
                </a:cubicBezTo>
                <a:cubicBezTo>
                  <a:pt x="193893" y="115074"/>
                  <a:pt x="178356" y="83939"/>
                  <a:pt x="155436" y="59829"/>
                </a:cubicBezTo>
                <a:cubicBezTo>
                  <a:pt x="179308" y="23813"/>
                  <a:pt x="220206" y="0"/>
                  <a:pt x="266700" y="0"/>
                </a:cubicBezTo>
                <a:lnTo>
                  <a:pt x="285750" y="0"/>
                </a:lnTo>
                <a:cubicBezTo>
                  <a:pt x="296287" y="0"/>
                  <a:pt x="304800" y="8513"/>
                  <a:pt x="304800" y="19050"/>
                </a:cubicBezTo>
                <a:close/>
                <a:moveTo>
                  <a:pt x="0" y="57150"/>
                </a:moveTo>
                <a:cubicBezTo>
                  <a:pt x="0" y="46613"/>
                  <a:pt x="8513" y="38100"/>
                  <a:pt x="19050" y="38100"/>
                </a:cubicBezTo>
                <a:lnTo>
                  <a:pt x="38100" y="38100"/>
                </a:lnTo>
                <a:cubicBezTo>
                  <a:pt x="111740" y="38100"/>
                  <a:pt x="171450" y="97810"/>
                  <a:pt x="171450" y="171450"/>
                </a:cubicBezTo>
                <a:lnTo>
                  <a:pt x="171450" y="285750"/>
                </a:lnTo>
                <a:cubicBezTo>
                  <a:pt x="171450" y="296287"/>
                  <a:pt x="162937" y="304800"/>
                  <a:pt x="152400" y="304800"/>
                </a:cubicBezTo>
                <a:cubicBezTo>
                  <a:pt x="141863" y="304800"/>
                  <a:pt x="133350" y="296287"/>
                  <a:pt x="133350" y="285750"/>
                </a:cubicBezTo>
                <a:lnTo>
                  <a:pt x="133350" y="190500"/>
                </a:lnTo>
                <a:cubicBezTo>
                  <a:pt x="59710" y="190500"/>
                  <a:pt x="0" y="130790"/>
                  <a:pt x="0" y="5715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27" name="Text 25"/>
          <p:cNvSpPr/>
          <p:nvPr/>
        </p:nvSpPr>
        <p:spPr>
          <a:xfrm>
            <a:off x="9067805" y="7264400"/>
            <a:ext cx="54356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Поступовість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9067803" y="7670800"/>
            <a:ext cx="54229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Починайте з простого, поступово ускладнюйте матеріал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DF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0850" y="1063625"/>
            <a:ext cx="15354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b="1" kern="0" spc="179" dirty="0">
                <a:solidFill>
                  <a:srgbClr val="A85C4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ВИСНОВКИ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17507" y="1571625"/>
            <a:ext cx="15621001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6000" b="1" dirty="0">
                <a:solidFill>
                  <a:srgbClr val="5C4B4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Українське народознавство - шлях до духовності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20700" y="3514725"/>
            <a:ext cx="7442201" cy="2286000"/>
          </a:xfrm>
          <a:custGeom>
            <a:avLst/>
            <a:gdLst/>
            <a:ahLst/>
            <a:cxnLst/>
            <a:rect l="l" t="t" r="r" b="b"/>
            <a:pathLst>
              <a:path w="7442200" h="2286000">
                <a:moveTo>
                  <a:pt x="152408" y="0"/>
                </a:moveTo>
                <a:lnTo>
                  <a:pt x="7289792" y="0"/>
                </a:lnTo>
                <a:cubicBezTo>
                  <a:pt x="7373965" y="0"/>
                  <a:pt x="7442200" y="68235"/>
                  <a:pt x="7442200" y="152408"/>
                </a:cubicBezTo>
                <a:lnTo>
                  <a:pt x="7442200" y="2133592"/>
                </a:lnTo>
                <a:cubicBezTo>
                  <a:pt x="7442200" y="2217765"/>
                  <a:pt x="7373965" y="2286000"/>
                  <a:pt x="7289792" y="2286000"/>
                </a:cubicBezTo>
                <a:lnTo>
                  <a:pt x="152408" y="2286000"/>
                </a:lnTo>
                <a:cubicBezTo>
                  <a:pt x="68235" y="2286000"/>
                  <a:pt x="0" y="2217765"/>
                  <a:pt x="0" y="2133592"/>
                </a:cubicBezTo>
                <a:lnTo>
                  <a:pt x="0" y="152408"/>
                </a:lnTo>
                <a:cubicBezTo>
                  <a:pt x="0" y="68292"/>
                  <a:pt x="68292" y="0"/>
                  <a:pt x="152408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95350" y="383222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457200"/>
                </a:moveTo>
                <a:cubicBezTo>
                  <a:pt x="354768" y="457200"/>
                  <a:pt x="457200" y="354768"/>
                  <a:pt x="457200" y="228600"/>
                </a:cubicBezTo>
                <a:cubicBezTo>
                  <a:pt x="457200" y="102432"/>
                  <a:pt x="354768" y="0"/>
                  <a:pt x="228600" y="0"/>
                </a:cubicBezTo>
                <a:cubicBezTo>
                  <a:pt x="102432" y="0"/>
                  <a:pt x="0" y="102432"/>
                  <a:pt x="0" y="228600"/>
                </a:cubicBezTo>
                <a:cubicBezTo>
                  <a:pt x="0" y="354768"/>
                  <a:pt x="102432" y="457200"/>
                  <a:pt x="228600" y="457200"/>
                </a:cubicBezTo>
                <a:close/>
                <a:moveTo>
                  <a:pt x="303967" y="189934"/>
                </a:moveTo>
                <a:lnTo>
                  <a:pt x="232529" y="304234"/>
                </a:lnTo>
                <a:cubicBezTo>
                  <a:pt x="228779" y="310217"/>
                  <a:pt x="222349" y="313968"/>
                  <a:pt x="215295" y="314325"/>
                </a:cubicBezTo>
                <a:cubicBezTo>
                  <a:pt x="208240" y="314682"/>
                  <a:pt x="201454" y="311468"/>
                  <a:pt x="197257" y="305753"/>
                </a:cubicBezTo>
                <a:lnTo>
                  <a:pt x="154394" y="248602"/>
                </a:lnTo>
                <a:cubicBezTo>
                  <a:pt x="147251" y="239137"/>
                  <a:pt x="149215" y="225743"/>
                  <a:pt x="158681" y="218599"/>
                </a:cubicBezTo>
                <a:cubicBezTo>
                  <a:pt x="168146" y="211455"/>
                  <a:pt x="181541" y="213420"/>
                  <a:pt x="188684" y="222885"/>
                </a:cubicBezTo>
                <a:lnTo>
                  <a:pt x="212794" y="255032"/>
                </a:lnTo>
                <a:lnTo>
                  <a:pt x="267623" y="167253"/>
                </a:lnTo>
                <a:cubicBezTo>
                  <a:pt x="273874" y="157252"/>
                  <a:pt x="287089" y="154126"/>
                  <a:pt x="297180" y="160466"/>
                </a:cubicBezTo>
                <a:cubicBezTo>
                  <a:pt x="307271" y="166807"/>
                  <a:pt x="310307" y="179933"/>
                  <a:pt x="303967" y="190024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6" name="Text 4"/>
          <p:cNvSpPr/>
          <p:nvPr/>
        </p:nvSpPr>
        <p:spPr>
          <a:xfrm>
            <a:off x="1612902" y="3857625"/>
            <a:ext cx="40259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Ефективність підтверджена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38201" y="4492625"/>
            <a:ext cx="6908800" cy="9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Робота підтвердила, що українське народознавство - ефективний засіб розвитку духовних цінностей. Діти стали більш емоційними, уважними, зацікавленими в культурі свого народу.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293100" y="3514725"/>
            <a:ext cx="7442201" cy="2286000"/>
          </a:xfrm>
          <a:custGeom>
            <a:avLst/>
            <a:gdLst/>
            <a:ahLst/>
            <a:cxnLst/>
            <a:rect l="l" t="t" r="r" b="b"/>
            <a:pathLst>
              <a:path w="7442200" h="2286000">
                <a:moveTo>
                  <a:pt x="152408" y="0"/>
                </a:moveTo>
                <a:lnTo>
                  <a:pt x="7289792" y="0"/>
                </a:lnTo>
                <a:cubicBezTo>
                  <a:pt x="7373965" y="0"/>
                  <a:pt x="7442200" y="68235"/>
                  <a:pt x="7442200" y="152408"/>
                </a:cubicBezTo>
                <a:lnTo>
                  <a:pt x="7442200" y="2133592"/>
                </a:lnTo>
                <a:cubicBezTo>
                  <a:pt x="7442200" y="2217765"/>
                  <a:pt x="7373965" y="2286000"/>
                  <a:pt x="7289792" y="2286000"/>
                </a:cubicBezTo>
                <a:lnTo>
                  <a:pt x="152408" y="2286000"/>
                </a:lnTo>
                <a:cubicBezTo>
                  <a:pt x="68235" y="2286000"/>
                  <a:pt x="0" y="2217765"/>
                  <a:pt x="0" y="2133592"/>
                </a:cubicBezTo>
                <a:lnTo>
                  <a:pt x="0" y="152408"/>
                </a:lnTo>
                <a:cubicBezTo>
                  <a:pt x="0" y="68292"/>
                  <a:pt x="68292" y="0"/>
                  <a:pt x="152408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667750" y="383222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15205" y="77778"/>
                </a:moveTo>
                <a:lnTo>
                  <a:pt x="228600" y="96262"/>
                </a:lnTo>
                <a:lnTo>
                  <a:pt x="241995" y="77778"/>
                </a:lnTo>
                <a:cubicBezTo>
                  <a:pt x="264319" y="46881"/>
                  <a:pt x="300216" y="28575"/>
                  <a:pt x="338346" y="28575"/>
                </a:cubicBezTo>
                <a:cubicBezTo>
                  <a:pt x="403979" y="28575"/>
                  <a:pt x="457200" y="81796"/>
                  <a:pt x="457200" y="147429"/>
                </a:cubicBezTo>
                <a:lnTo>
                  <a:pt x="457200" y="149751"/>
                </a:lnTo>
                <a:cubicBezTo>
                  <a:pt x="457200" y="249942"/>
                  <a:pt x="332274" y="366296"/>
                  <a:pt x="267087" y="416034"/>
                </a:cubicBezTo>
                <a:cubicBezTo>
                  <a:pt x="256014" y="424428"/>
                  <a:pt x="242441" y="428625"/>
                  <a:pt x="228600" y="428625"/>
                </a:cubicBezTo>
                <a:cubicBezTo>
                  <a:pt x="214759" y="428625"/>
                  <a:pt x="201097" y="424517"/>
                  <a:pt x="190113" y="416034"/>
                </a:cubicBezTo>
                <a:cubicBezTo>
                  <a:pt x="124926" y="366296"/>
                  <a:pt x="0" y="249942"/>
                  <a:pt x="0" y="149751"/>
                </a:cubicBezTo>
                <a:lnTo>
                  <a:pt x="0" y="147429"/>
                </a:lnTo>
                <a:cubicBezTo>
                  <a:pt x="0" y="81796"/>
                  <a:pt x="53221" y="28575"/>
                  <a:pt x="118854" y="28575"/>
                </a:cubicBezTo>
                <a:cubicBezTo>
                  <a:pt x="156984" y="28575"/>
                  <a:pt x="192881" y="46881"/>
                  <a:pt x="215205" y="77778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10" name="Text 8"/>
          <p:cNvSpPr/>
          <p:nvPr/>
        </p:nvSpPr>
        <p:spPr>
          <a:xfrm>
            <a:off x="9385300" y="3857625"/>
            <a:ext cx="26924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Любов до України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610601" y="4492625"/>
            <a:ext cx="69088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Формується любов до України, її історії, культури, традицій. Діти пишаються тим, що вони українці, і це найголовніше досягнення!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08000" y="6118227"/>
            <a:ext cx="15240000" cy="1968500"/>
          </a:xfrm>
          <a:custGeom>
            <a:avLst/>
            <a:gdLst/>
            <a:ahLst/>
            <a:cxnLst/>
            <a:rect l="l" t="t" r="r" b="b"/>
            <a:pathLst>
              <a:path w="15240000" h="1968500">
                <a:moveTo>
                  <a:pt x="203208" y="0"/>
                </a:moveTo>
                <a:lnTo>
                  <a:pt x="15036792" y="0"/>
                </a:lnTo>
                <a:cubicBezTo>
                  <a:pt x="15149021" y="0"/>
                  <a:pt x="15240000" y="90979"/>
                  <a:pt x="15240000" y="203208"/>
                </a:cubicBezTo>
                <a:lnTo>
                  <a:pt x="15240000" y="1765292"/>
                </a:lnTo>
                <a:cubicBezTo>
                  <a:pt x="15240000" y="1877521"/>
                  <a:pt x="15149021" y="1968500"/>
                  <a:pt x="15036792" y="1968500"/>
                </a:cubicBezTo>
                <a:lnTo>
                  <a:pt x="203208" y="1968500"/>
                </a:lnTo>
                <a:cubicBezTo>
                  <a:pt x="90979" y="1968500"/>
                  <a:pt x="0" y="1877521"/>
                  <a:pt x="0" y="1765292"/>
                </a:cubicBezTo>
                <a:lnTo>
                  <a:pt x="0" y="203208"/>
                </a:lnTo>
                <a:cubicBezTo>
                  <a:pt x="0" y="91055"/>
                  <a:pt x="91055" y="0"/>
                  <a:pt x="203208" y="0"/>
                </a:cubicBezTo>
                <a:close/>
              </a:path>
            </a:pathLst>
          </a:custGeom>
          <a:solidFill>
            <a:srgbClr val="5C4B41"/>
          </a:solidFill>
          <a:ln/>
        </p:spPr>
      </p:sp>
      <p:sp>
        <p:nvSpPr>
          <p:cNvPr id="13" name="Text 11"/>
          <p:cNvSpPr/>
          <p:nvPr/>
        </p:nvSpPr>
        <p:spPr>
          <a:xfrm>
            <a:off x="736605" y="6423025"/>
            <a:ext cx="147828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2400" b="1" dirty="0">
                <a:solidFill>
                  <a:srgbClr val="FDFBF6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Наші діти - майбутнє України!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755650" y="7032627"/>
            <a:ext cx="14744700" cy="7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Виховуючи їх у дусі народних традицій, ми закладаємо основу для розбудови сильної, духовно багатої нації. Українське народознавство - це не минуле, а наш шлях у майбутнє!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DF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54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b="1" kern="0" spc="179" dirty="0">
                <a:solidFill>
                  <a:srgbClr val="A85C4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ЗМІСТ ПРЕЗЕНТАЦІЇ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1016000"/>
            <a:ext cx="155448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rgbClr val="5C4B4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Напрямки моєї роботи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33405" y="2032000"/>
            <a:ext cx="50800" cy="1676400"/>
          </a:xfrm>
          <a:custGeom>
            <a:avLst/>
            <a:gdLst/>
            <a:ahLst/>
            <a:cxnLst/>
            <a:rect l="l" t="t" r="r" b="b"/>
            <a:pathLst>
              <a:path w="50800" h="1676400">
                <a:moveTo>
                  <a:pt x="50800" y="0"/>
                </a:moveTo>
                <a:lnTo>
                  <a:pt x="50800" y="0"/>
                </a:lnTo>
                <a:lnTo>
                  <a:pt x="50800" y="1676400"/>
                </a:lnTo>
                <a:lnTo>
                  <a:pt x="50800" y="1676400"/>
                </a:lnTo>
                <a:cubicBezTo>
                  <a:pt x="22763" y="1676400"/>
                  <a:pt x="0" y="1653637"/>
                  <a:pt x="0" y="16256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5" name="Shape 3"/>
          <p:cNvSpPr/>
          <p:nvPr/>
        </p:nvSpPr>
        <p:spPr>
          <a:xfrm>
            <a:off x="863600" y="23368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6" name="Text 4"/>
          <p:cNvSpPr/>
          <p:nvPr/>
        </p:nvSpPr>
        <p:spPr>
          <a:xfrm>
            <a:off x="800101" y="2336800"/>
            <a:ext cx="736601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FFFFF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01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676400" y="2336800"/>
            <a:ext cx="6121401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Актуальність теми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676400" y="2794000"/>
            <a:ext cx="6096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Виховання патріотизму та національної свідомості з дошкільного віку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33405" y="3708400"/>
            <a:ext cx="50800" cy="1676400"/>
          </a:xfrm>
          <a:custGeom>
            <a:avLst/>
            <a:gdLst/>
            <a:ahLst/>
            <a:cxnLst/>
            <a:rect l="l" t="t" r="r" b="b"/>
            <a:pathLst>
              <a:path w="50800" h="1676400">
                <a:moveTo>
                  <a:pt x="50800" y="0"/>
                </a:moveTo>
                <a:lnTo>
                  <a:pt x="50800" y="0"/>
                </a:lnTo>
                <a:lnTo>
                  <a:pt x="50800" y="1676400"/>
                </a:lnTo>
                <a:lnTo>
                  <a:pt x="50800" y="1676400"/>
                </a:lnTo>
                <a:cubicBezTo>
                  <a:pt x="22763" y="1676400"/>
                  <a:pt x="0" y="1653637"/>
                  <a:pt x="0" y="16256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10" name="Shape 8"/>
          <p:cNvSpPr/>
          <p:nvPr/>
        </p:nvSpPr>
        <p:spPr>
          <a:xfrm>
            <a:off x="863600" y="40132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11" name="Text 9"/>
          <p:cNvSpPr/>
          <p:nvPr/>
        </p:nvSpPr>
        <p:spPr>
          <a:xfrm>
            <a:off x="800101" y="4013200"/>
            <a:ext cx="736601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FFFFF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02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676400" y="4013200"/>
            <a:ext cx="6121401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Мета та завдання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676400" y="4470400"/>
            <a:ext cx="6096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Формування духовних цінностей через українське народознавство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33405" y="5384800"/>
            <a:ext cx="50800" cy="1676400"/>
          </a:xfrm>
          <a:custGeom>
            <a:avLst/>
            <a:gdLst/>
            <a:ahLst/>
            <a:cxnLst/>
            <a:rect l="l" t="t" r="r" b="b"/>
            <a:pathLst>
              <a:path w="50800" h="1676400">
                <a:moveTo>
                  <a:pt x="50800" y="0"/>
                </a:moveTo>
                <a:lnTo>
                  <a:pt x="50800" y="0"/>
                </a:lnTo>
                <a:lnTo>
                  <a:pt x="50800" y="1676400"/>
                </a:lnTo>
                <a:lnTo>
                  <a:pt x="50800" y="1676400"/>
                </a:lnTo>
                <a:cubicBezTo>
                  <a:pt x="22763" y="1676400"/>
                  <a:pt x="0" y="1653637"/>
                  <a:pt x="0" y="16256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15" name="Shape 13"/>
          <p:cNvSpPr/>
          <p:nvPr/>
        </p:nvSpPr>
        <p:spPr>
          <a:xfrm>
            <a:off x="863600" y="56896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16" name="Text 14"/>
          <p:cNvSpPr/>
          <p:nvPr/>
        </p:nvSpPr>
        <p:spPr>
          <a:xfrm>
            <a:off x="800101" y="5689600"/>
            <a:ext cx="736601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FFFFF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03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676400" y="5689600"/>
            <a:ext cx="6121401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Напрямки роботи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676400" y="6146800"/>
            <a:ext cx="6096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Ознайомлення з традиціями, культурою, побутом українського народу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8305805" y="2032000"/>
            <a:ext cx="50800" cy="1371600"/>
          </a:xfrm>
          <a:custGeom>
            <a:avLst/>
            <a:gdLst/>
            <a:ahLst/>
            <a:cxnLst/>
            <a:rect l="l" t="t" r="r" b="b"/>
            <a:pathLst>
              <a:path w="50800" h="1371600">
                <a:moveTo>
                  <a:pt x="50800" y="0"/>
                </a:moveTo>
                <a:lnTo>
                  <a:pt x="50800" y="0"/>
                </a:lnTo>
                <a:lnTo>
                  <a:pt x="50800" y="1371600"/>
                </a:lnTo>
                <a:lnTo>
                  <a:pt x="50800" y="1371600"/>
                </a:lnTo>
                <a:cubicBezTo>
                  <a:pt x="22763" y="1371600"/>
                  <a:pt x="0" y="1348837"/>
                  <a:pt x="0" y="13208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20" name="Shape 18"/>
          <p:cNvSpPr/>
          <p:nvPr/>
        </p:nvSpPr>
        <p:spPr>
          <a:xfrm>
            <a:off x="8636000" y="23368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21" name="Text 19"/>
          <p:cNvSpPr/>
          <p:nvPr/>
        </p:nvSpPr>
        <p:spPr>
          <a:xfrm>
            <a:off x="8572501" y="2336800"/>
            <a:ext cx="736601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FFFFF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04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9448800" y="2336800"/>
            <a:ext cx="49911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Форми та методи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448800" y="2794000"/>
            <a:ext cx="49657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Інтегровані заняття, екскурсії, ігри, свята та обряди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8305805" y="3403600"/>
            <a:ext cx="50800" cy="1371600"/>
          </a:xfrm>
          <a:custGeom>
            <a:avLst/>
            <a:gdLst/>
            <a:ahLst/>
            <a:cxnLst/>
            <a:rect l="l" t="t" r="r" b="b"/>
            <a:pathLst>
              <a:path w="50800" h="1371600">
                <a:moveTo>
                  <a:pt x="50800" y="0"/>
                </a:moveTo>
                <a:lnTo>
                  <a:pt x="50800" y="0"/>
                </a:lnTo>
                <a:lnTo>
                  <a:pt x="50800" y="1371600"/>
                </a:lnTo>
                <a:lnTo>
                  <a:pt x="50800" y="1371600"/>
                </a:lnTo>
                <a:cubicBezTo>
                  <a:pt x="22763" y="1371600"/>
                  <a:pt x="0" y="1348837"/>
                  <a:pt x="0" y="13208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25" name="Shape 23"/>
          <p:cNvSpPr/>
          <p:nvPr/>
        </p:nvSpPr>
        <p:spPr>
          <a:xfrm>
            <a:off x="8636000" y="37084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26" name="Text 24"/>
          <p:cNvSpPr/>
          <p:nvPr/>
        </p:nvSpPr>
        <p:spPr>
          <a:xfrm>
            <a:off x="8572501" y="3708400"/>
            <a:ext cx="736601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FFFFF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05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9448806" y="3708400"/>
            <a:ext cx="4038601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Співпраця з батьками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9448804" y="4165600"/>
            <a:ext cx="4013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Спільна робота родини та закладу освіти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8305805" y="4775200"/>
            <a:ext cx="50800" cy="1371600"/>
          </a:xfrm>
          <a:custGeom>
            <a:avLst/>
            <a:gdLst/>
            <a:ahLst/>
            <a:cxnLst/>
            <a:rect l="l" t="t" r="r" b="b"/>
            <a:pathLst>
              <a:path w="50800" h="1371600">
                <a:moveTo>
                  <a:pt x="50800" y="0"/>
                </a:moveTo>
                <a:lnTo>
                  <a:pt x="50800" y="0"/>
                </a:lnTo>
                <a:lnTo>
                  <a:pt x="50800" y="1371600"/>
                </a:lnTo>
                <a:lnTo>
                  <a:pt x="50800" y="1371600"/>
                </a:lnTo>
                <a:cubicBezTo>
                  <a:pt x="22763" y="1371600"/>
                  <a:pt x="0" y="1348837"/>
                  <a:pt x="0" y="13208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30" name="Shape 28"/>
          <p:cNvSpPr/>
          <p:nvPr/>
        </p:nvSpPr>
        <p:spPr>
          <a:xfrm>
            <a:off x="8636000" y="50800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31" name="Text 29"/>
          <p:cNvSpPr/>
          <p:nvPr/>
        </p:nvSpPr>
        <p:spPr>
          <a:xfrm>
            <a:off x="8572501" y="5080000"/>
            <a:ext cx="736601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FFFFF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06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9448802" y="5080000"/>
            <a:ext cx="38989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Результати та перспективи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9448800" y="5537200"/>
            <a:ext cx="3873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Досягнення та плани подальшої роботи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DF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54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b="1" kern="0" spc="179" dirty="0">
                <a:solidFill>
                  <a:srgbClr val="A85C4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АКТУАЛЬНІСТЬ ТЕМИ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1016000"/>
            <a:ext cx="15544800" cy="121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rgbClr val="5C4B4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Чому важливо виховувати патріотів з дошкільного віку?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20700" y="2451100"/>
            <a:ext cx="7442201" cy="5207000"/>
          </a:xfrm>
          <a:custGeom>
            <a:avLst/>
            <a:gdLst/>
            <a:ahLst/>
            <a:cxnLst/>
            <a:rect l="l" t="t" r="r" b="b"/>
            <a:pathLst>
              <a:path w="7442200" h="5207000">
                <a:moveTo>
                  <a:pt x="203177" y="0"/>
                </a:moveTo>
                <a:lnTo>
                  <a:pt x="7239023" y="0"/>
                </a:lnTo>
                <a:cubicBezTo>
                  <a:pt x="7351234" y="0"/>
                  <a:pt x="7442200" y="90966"/>
                  <a:pt x="7442200" y="203177"/>
                </a:cubicBezTo>
                <a:lnTo>
                  <a:pt x="7442200" y="5003823"/>
                </a:lnTo>
                <a:cubicBezTo>
                  <a:pt x="7442200" y="5116034"/>
                  <a:pt x="7351234" y="5207000"/>
                  <a:pt x="7239023" y="5207000"/>
                </a:cubicBezTo>
                <a:lnTo>
                  <a:pt x="203177" y="5207000"/>
                </a:lnTo>
                <a:cubicBezTo>
                  <a:pt x="90966" y="5207000"/>
                  <a:pt x="0" y="5116034"/>
                  <a:pt x="0" y="5003823"/>
                </a:cubicBezTo>
                <a:lnTo>
                  <a:pt x="0" y="203177"/>
                </a:lnTo>
                <a:cubicBezTo>
                  <a:pt x="0" y="91041"/>
                  <a:pt x="91041" y="0"/>
                  <a:pt x="203177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23925" y="3743325"/>
            <a:ext cx="400050" cy="457200"/>
          </a:xfrm>
          <a:custGeom>
            <a:avLst/>
            <a:gdLst/>
            <a:ahLst/>
            <a:cxnLst/>
            <a:rect l="l" t="t" r="r" b="b"/>
            <a:pathLst>
              <a:path w="400050" h="457200">
                <a:moveTo>
                  <a:pt x="57150" y="28575"/>
                </a:moveTo>
                <a:cubicBezTo>
                  <a:pt x="57150" y="12769"/>
                  <a:pt x="44381" y="0"/>
                  <a:pt x="28575" y="0"/>
                </a:cubicBezTo>
                <a:cubicBezTo>
                  <a:pt x="12769" y="0"/>
                  <a:pt x="0" y="12769"/>
                  <a:pt x="0" y="28575"/>
                </a:cubicBezTo>
                <a:lnTo>
                  <a:pt x="0" y="428625"/>
                </a:lnTo>
                <a:cubicBezTo>
                  <a:pt x="0" y="444431"/>
                  <a:pt x="12769" y="457200"/>
                  <a:pt x="28575" y="457200"/>
                </a:cubicBezTo>
                <a:cubicBezTo>
                  <a:pt x="44381" y="457200"/>
                  <a:pt x="57150" y="444431"/>
                  <a:pt x="57150" y="428625"/>
                </a:cubicBezTo>
                <a:lnTo>
                  <a:pt x="57150" y="320040"/>
                </a:lnTo>
                <a:lnTo>
                  <a:pt x="113139" y="303252"/>
                </a:lnTo>
                <a:cubicBezTo>
                  <a:pt x="150555" y="292001"/>
                  <a:pt x="190917" y="295483"/>
                  <a:pt x="225832" y="312986"/>
                </a:cubicBezTo>
                <a:cubicBezTo>
                  <a:pt x="263962" y="332095"/>
                  <a:pt x="308431" y="334417"/>
                  <a:pt x="348347" y="319415"/>
                </a:cubicBezTo>
                <a:lnTo>
                  <a:pt x="381476" y="307003"/>
                </a:lnTo>
                <a:cubicBezTo>
                  <a:pt x="392638" y="302806"/>
                  <a:pt x="400050" y="292179"/>
                  <a:pt x="400050" y="280214"/>
                </a:cubicBezTo>
                <a:lnTo>
                  <a:pt x="400050" y="59025"/>
                </a:lnTo>
                <a:cubicBezTo>
                  <a:pt x="400050" y="38487"/>
                  <a:pt x="378440" y="25092"/>
                  <a:pt x="360045" y="34290"/>
                </a:cubicBezTo>
                <a:lnTo>
                  <a:pt x="349508" y="39559"/>
                </a:lnTo>
                <a:cubicBezTo>
                  <a:pt x="309414" y="59650"/>
                  <a:pt x="262176" y="59650"/>
                  <a:pt x="221992" y="39559"/>
                </a:cubicBezTo>
                <a:cubicBezTo>
                  <a:pt x="189488" y="23306"/>
                  <a:pt x="152073" y="20092"/>
                  <a:pt x="117336" y="30540"/>
                </a:cubicBezTo>
                <a:lnTo>
                  <a:pt x="57150" y="48578"/>
                </a:lnTo>
                <a:lnTo>
                  <a:pt x="57150" y="28575"/>
                </a:ln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6" name="Text 4"/>
          <p:cNvSpPr/>
          <p:nvPr/>
        </p:nvSpPr>
        <p:spPr>
          <a:xfrm>
            <a:off x="1612906" y="3768725"/>
            <a:ext cx="2819401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Пріоритет держави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38199" y="4403727"/>
            <a:ext cx="6921500" cy="7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Виховання справжнього патріота України - один з найважливіших напрямків державної політики в галузі освіти.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38201" y="5349875"/>
            <a:ext cx="6807200" cy="1016000"/>
          </a:xfrm>
          <a:custGeom>
            <a:avLst/>
            <a:gdLst/>
            <a:ahLst/>
            <a:cxnLst/>
            <a:rect l="l" t="t" r="r" b="b"/>
            <a:pathLst>
              <a:path w="6807200" h="1016000">
                <a:moveTo>
                  <a:pt x="152400" y="0"/>
                </a:moveTo>
                <a:lnTo>
                  <a:pt x="6654800" y="0"/>
                </a:lnTo>
                <a:cubicBezTo>
                  <a:pt x="6738912" y="0"/>
                  <a:pt x="6807200" y="68288"/>
                  <a:pt x="6807200" y="152400"/>
                </a:cubicBezTo>
                <a:lnTo>
                  <a:pt x="6807200" y="863600"/>
                </a:lnTo>
                <a:cubicBezTo>
                  <a:pt x="6807200" y="947712"/>
                  <a:pt x="6738912" y="1016000"/>
                  <a:pt x="6654800" y="1016000"/>
                </a:cubicBezTo>
                <a:lnTo>
                  <a:pt x="152400" y="1016000"/>
                </a:lnTo>
                <a:cubicBezTo>
                  <a:pt x="68288" y="1016000"/>
                  <a:pt x="0" y="947712"/>
                  <a:pt x="0" y="863600"/>
                </a:cubicBezTo>
                <a:lnTo>
                  <a:pt x="0" y="152400"/>
                </a:lnTo>
                <a:cubicBezTo>
                  <a:pt x="0" y="68288"/>
                  <a:pt x="68288" y="0"/>
                  <a:pt x="15240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9" name="Text 7"/>
          <p:cNvSpPr/>
          <p:nvPr/>
        </p:nvSpPr>
        <p:spPr>
          <a:xfrm>
            <a:off x="1041401" y="5553075"/>
            <a:ext cx="65024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"Патріотизм постає як глибоке громадянське почуття, змістом якого є любов до свого народу, Батьківщини"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8305805" y="2438400"/>
            <a:ext cx="50800" cy="1625600"/>
          </a:xfrm>
          <a:custGeom>
            <a:avLst/>
            <a:gdLst/>
            <a:ahLst/>
            <a:cxnLst/>
            <a:rect l="l" t="t" r="r" b="b"/>
            <a:pathLst>
              <a:path w="50800" h="1625600">
                <a:moveTo>
                  <a:pt x="50800" y="0"/>
                </a:moveTo>
                <a:lnTo>
                  <a:pt x="50800" y="0"/>
                </a:lnTo>
                <a:lnTo>
                  <a:pt x="50800" y="1625600"/>
                </a:lnTo>
                <a:lnTo>
                  <a:pt x="50800" y="1625600"/>
                </a:lnTo>
                <a:cubicBezTo>
                  <a:pt x="22763" y="1625600"/>
                  <a:pt x="0" y="1602837"/>
                  <a:pt x="0" y="15748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11" name="Shape 9"/>
          <p:cNvSpPr/>
          <p:nvPr/>
        </p:nvSpPr>
        <p:spPr>
          <a:xfrm>
            <a:off x="8707439" y="2743200"/>
            <a:ext cx="238124" cy="381000"/>
          </a:xfrm>
          <a:custGeom>
            <a:avLst/>
            <a:gdLst/>
            <a:ahLst/>
            <a:cxnLst/>
            <a:rect l="l" t="t" r="r" b="b"/>
            <a:pathLst>
              <a:path w="238125" h="381000">
                <a:moveTo>
                  <a:pt x="71438" y="47625"/>
                </a:moveTo>
                <a:cubicBezTo>
                  <a:pt x="71438" y="21340"/>
                  <a:pt x="92778" y="0"/>
                  <a:pt x="119063" y="0"/>
                </a:cubicBezTo>
                <a:cubicBezTo>
                  <a:pt x="145347" y="0"/>
                  <a:pt x="166688" y="21340"/>
                  <a:pt x="166688" y="47625"/>
                </a:cubicBezTo>
                <a:cubicBezTo>
                  <a:pt x="166688" y="73910"/>
                  <a:pt x="145347" y="95250"/>
                  <a:pt x="119063" y="95250"/>
                </a:cubicBezTo>
                <a:cubicBezTo>
                  <a:pt x="92778" y="95250"/>
                  <a:pt x="71438" y="73910"/>
                  <a:pt x="71438" y="47625"/>
                </a:cubicBezTo>
                <a:close/>
                <a:moveTo>
                  <a:pt x="107156" y="285750"/>
                </a:moveTo>
                <a:lnTo>
                  <a:pt x="107156" y="357188"/>
                </a:lnTo>
                <a:cubicBezTo>
                  <a:pt x="107156" y="370359"/>
                  <a:pt x="96515" y="381000"/>
                  <a:pt x="83344" y="381000"/>
                </a:cubicBezTo>
                <a:cubicBezTo>
                  <a:pt x="70172" y="381000"/>
                  <a:pt x="59531" y="370359"/>
                  <a:pt x="59531" y="357188"/>
                </a:cubicBezTo>
                <a:lnTo>
                  <a:pt x="59531" y="214164"/>
                </a:lnTo>
                <a:lnTo>
                  <a:pt x="43979" y="238869"/>
                </a:lnTo>
                <a:cubicBezTo>
                  <a:pt x="36984" y="250031"/>
                  <a:pt x="22250" y="253305"/>
                  <a:pt x="11162" y="246311"/>
                </a:cubicBezTo>
                <a:cubicBezTo>
                  <a:pt x="74" y="239316"/>
                  <a:pt x="-3349" y="224656"/>
                  <a:pt x="3646" y="213568"/>
                </a:cubicBezTo>
                <a:lnTo>
                  <a:pt x="33338" y="166464"/>
                </a:lnTo>
                <a:cubicBezTo>
                  <a:pt x="51867" y="136922"/>
                  <a:pt x="84237" y="119063"/>
                  <a:pt x="119063" y="119063"/>
                </a:cubicBezTo>
                <a:cubicBezTo>
                  <a:pt x="153888" y="119063"/>
                  <a:pt x="186258" y="136922"/>
                  <a:pt x="204787" y="166390"/>
                </a:cubicBezTo>
                <a:lnTo>
                  <a:pt x="234479" y="213568"/>
                </a:lnTo>
                <a:cubicBezTo>
                  <a:pt x="241474" y="224730"/>
                  <a:pt x="238125" y="239390"/>
                  <a:pt x="227037" y="246385"/>
                </a:cubicBezTo>
                <a:cubicBezTo>
                  <a:pt x="215950" y="253380"/>
                  <a:pt x="201216" y="250031"/>
                  <a:pt x="194221" y="238944"/>
                </a:cubicBezTo>
                <a:lnTo>
                  <a:pt x="178594" y="214164"/>
                </a:lnTo>
                <a:lnTo>
                  <a:pt x="178594" y="357188"/>
                </a:lnTo>
                <a:cubicBezTo>
                  <a:pt x="178594" y="370359"/>
                  <a:pt x="167953" y="381000"/>
                  <a:pt x="154781" y="381000"/>
                </a:cubicBezTo>
                <a:cubicBezTo>
                  <a:pt x="141610" y="381000"/>
                  <a:pt x="130969" y="370359"/>
                  <a:pt x="130969" y="357188"/>
                </a:cubicBezTo>
                <a:lnTo>
                  <a:pt x="130969" y="285750"/>
                </a:lnTo>
                <a:lnTo>
                  <a:pt x="107156" y="285750"/>
                </a:ln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12" name="Text 10"/>
          <p:cNvSpPr/>
          <p:nvPr/>
        </p:nvSpPr>
        <p:spPr>
          <a:xfrm>
            <a:off x="9264655" y="2692400"/>
            <a:ext cx="63627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Формування особистості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9264651" y="3149600"/>
            <a:ext cx="63373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Дошкільний вік - найсприятливіший період для закладання основ моральності, духовності та патріотизму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305805" y="4064000"/>
            <a:ext cx="50800" cy="1625600"/>
          </a:xfrm>
          <a:custGeom>
            <a:avLst/>
            <a:gdLst/>
            <a:ahLst/>
            <a:cxnLst/>
            <a:rect l="l" t="t" r="r" b="b"/>
            <a:pathLst>
              <a:path w="50800" h="1625600">
                <a:moveTo>
                  <a:pt x="50800" y="0"/>
                </a:moveTo>
                <a:lnTo>
                  <a:pt x="50800" y="0"/>
                </a:lnTo>
                <a:lnTo>
                  <a:pt x="50800" y="1625600"/>
                </a:lnTo>
                <a:lnTo>
                  <a:pt x="50800" y="1625600"/>
                </a:lnTo>
                <a:cubicBezTo>
                  <a:pt x="22763" y="1625600"/>
                  <a:pt x="0" y="1602837"/>
                  <a:pt x="0" y="15748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15" name="Shape 13"/>
          <p:cNvSpPr/>
          <p:nvPr/>
        </p:nvSpPr>
        <p:spPr>
          <a:xfrm>
            <a:off x="8636006" y="4368800"/>
            <a:ext cx="381001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79338" y="64815"/>
                </a:moveTo>
                <a:lnTo>
                  <a:pt x="190500" y="80218"/>
                </a:lnTo>
                <a:lnTo>
                  <a:pt x="201662" y="64815"/>
                </a:lnTo>
                <a:cubicBezTo>
                  <a:pt x="220266" y="39067"/>
                  <a:pt x="250180" y="23812"/>
                  <a:pt x="281955" y="23812"/>
                </a:cubicBezTo>
                <a:cubicBezTo>
                  <a:pt x="336649" y="23812"/>
                  <a:pt x="381000" y="68163"/>
                  <a:pt x="381000" y="122858"/>
                </a:cubicBezTo>
                <a:lnTo>
                  <a:pt x="381000" y="124792"/>
                </a:lnTo>
                <a:cubicBezTo>
                  <a:pt x="381000" y="208285"/>
                  <a:pt x="276895" y="305246"/>
                  <a:pt x="222572" y="346695"/>
                </a:cubicBezTo>
                <a:cubicBezTo>
                  <a:pt x="213345" y="353690"/>
                  <a:pt x="202034" y="357188"/>
                  <a:pt x="190500" y="357188"/>
                </a:cubicBezTo>
                <a:cubicBezTo>
                  <a:pt x="178966" y="357188"/>
                  <a:pt x="167580" y="353764"/>
                  <a:pt x="158428" y="346695"/>
                </a:cubicBezTo>
                <a:cubicBezTo>
                  <a:pt x="104105" y="305246"/>
                  <a:pt x="0" y="208285"/>
                  <a:pt x="0" y="124792"/>
                </a:cubicBezTo>
                <a:lnTo>
                  <a:pt x="0" y="122858"/>
                </a:lnTo>
                <a:cubicBezTo>
                  <a:pt x="0" y="68163"/>
                  <a:pt x="44351" y="23812"/>
                  <a:pt x="99045" y="23812"/>
                </a:cubicBezTo>
                <a:cubicBezTo>
                  <a:pt x="130820" y="23812"/>
                  <a:pt x="160734" y="39067"/>
                  <a:pt x="179338" y="64815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16" name="Text 14"/>
          <p:cNvSpPr/>
          <p:nvPr/>
        </p:nvSpPr>
        <p:spPr>
          <a:xfrm>
            <a:off x="9264655" y="4318000"/>
            <a:ext cx="63627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Збереження традицій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9264651" y="4775200"/>
            <a:ext cx="63373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Прилучення дітей до народознавства допомагає зберегти та передати національні традиції наступним поколінням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8305805" y="5689600"/>
            <a:ext cx="50800" cy="1955800"/>
          </a:xfrm>
          <a:custGeom>
            <a:avLst/>
            <a:gdLst/>
            <a:ahLst/>
            <a:cxnLst/>
            <a:rect l="l" t="t" r="r" b="b"/>
            <a:pathLst>
              <a:path w="50800" h="1955800">
                <a:moveTo>
                  <a:pt x="50800" y="0"/>
                </a:moveTo>
                <a:lnTo>
                  <a:pt x="50800" y="0"/>
                </a:lnTo>
                <a:lnTo>
                  <a:pt x="50800" y="1955800"/>
                </a:lnTo>
                <a:lnTo>
                  <a:pt x="50800" y="1955800"/>
                </a:lnTo>
                <a:cubicBezTo>
                  <a:pt x="22763" y="1955800"/>
                  <a:pt x="0" y="1933037"/>
                  <a:pt x="0" y="19050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19" name="Shape 17"/>
          <p:cNvSpPr/>
          <p:nvPr/>
        </p:nvSpPr>
        <p:spPr>
          <a:xfrm>
            <a:off x="8612188" y="5994400"/>
            <a:ext cx="428626" cy="381000"/>
          </a:xfrm>
          <a:custGeom>
            <a:avLst/>
            <a:gdLst/>
            <a:ahLst/>
            <a:cxnLst/>
            <a:rect l="l" t="t" r="r" b="b"/>
            <a:pathLst>
              <a:path w="428625" h="381000">
                <a:moveTo>
                  <a:pt x="35719" y="145703"/>
                </a:moveTo>
                <a:lnTo>
                  <a:pt x="191393" y="209773"/>
                </a:lnTo>
                <a:cubicBezTo>
                  <a:pt x="198686" y="212750"/>
                  <a:pt x="206425" y="214313"/>
                  <a:pt x="214313" y="214313"/>
                </a:cubicBezTo>
                <a:cubicBezTo>
                  <a:pt x="222200" y="214313"/>
                  <a:pt x="229939" y="212750"/>
                  <a:pt x="237232" y="209773"/>
                </a:cubicBezTo>
                <a:lnTo>
                  <a:pt x="417612" y="135508"/>
                </a:lnTo>
                <a:cubicBezTo>
                  <a:pt x="424309" y="132755"/>
                  <a:pt x="428625" y="126281"/>
                  <a:pt x="428625" y="119062"/>
                </a:cubicBezTo>
                <a:cubicBezTo>
                  <a:pt x="428625" y="111844"/>
                  <a:pt x="424309" y="105370"/>
                  <a:pt x="417612" y="102617"/>
                </a:cubicBezTo>
                <a:lnTo>
                  <a:pt x="237232" y="28352"/>
                </a:lnTo>
                <a:cubicBezTo>
                  <a:pt x="229939" y="25375"/>
                  <a:pt x="222200" y="23812"/>
                  <a:pt x="214313" y="23812"/>
                </a:cubicBezTo>
                <a:cubicBezTo>
                  <a:pt x="206425" y="23812"/>
                  <a:pt x="198686" y="25375"/>
                  <a:pt x="191393" y="28352"/>
                </a:cubicBezTo>
                <a:lnTo>
                  <a:pt x="11013" y="102617"/>
                </a:lnTo>
                <a:cubicBezTo>
                  <a:pt x="4316" y="105370"/>
                  <a:pt x="0" y="111844"/>
                  <a:pt x="0" y="119063"/>
                </a:cubicBezTo>
                <a:lnTo>
                  <a:pt x="0" y="339328"/>
                </a:lnTo>
                <a:cubicBezTo>
                  <a:pt x="0" y="349225"/>
                  <a:pt x="7962" y="357188"/>
                  <a:pt x="17859" y="357188"/>
                </a:cubicBezTo>
                <a:cubicBezTo>
                  <a:pt x="27756" y="357188"/>
                  <a:pt x="35719" y="349225"/>
                  <a:pt x="35719" y="339328"/>
                </a:cubicBezTo>
                <a:lnTo>
                  <a:pt x="35719" y="145703"/>
                </a:lnTo>
                <a:close/>
                <a:moveTo>
                  <a:pt x="71438" y="199058"/>
                </a:moveTo>
                <a:lnTo>
                  <a:pt x="71438" y="285750"/>
                </a:lnTo>
                <a:cubicBezTo>
                  <a:pt x="71438" y="325189"/>
                  <a:pt x="135434" y="357188"/>
                  <a:pt x="214313" y="357188"/>
                </a:cubicBezTo>
                <a:cubicBezTo>
                  <a:pt x="293191" y="357188"/>
                  <a:pt x="357188" y="325189"/>
                  <a:pt x="357188" y="285750"/>
                </a:cubicBezTo>
                <a:lnTo>
                  <a:pt x="357188" y="198983"/>
                </a:lnTo>
                <a:lnTo>
                  <a:pt x="250850" y="242813"/>
                </a:lnTo>
                <a:cubicBezTo>
                  <a:pt x="239241" y="247576"/>
                  <a:pt x="226888" y="250031"/>
                  <a:pt x="214313" y="250031"/>
                </a:cubicBezTo>
                <a:cubicBezTo>
                  <a:pt x="201737" y="250031"/>
                  <a:pt x="189384" y="247576"/>
                  <a:pt x="177775" y="242813"/>
                </a:cubicBezTo>
                <a:lnTo>
                  <a:pt x="71438" y="198983"/>
                </a:ln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20" name="Text 18"/>
          <p:cNvSpPr/>
          <p:nvPr/>
        </p:nvSpPr>
        <p:spPr>
          <a:xfrm>
            <a:off x="9264655" y="5943600"/>
            <a:ext cx="63627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Вимоги Базового компонента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9264651" y="6400800"/>
            <a:ext cx="6337300" cy="9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Нова редакція Базового компонента дошкільної освіти передбачає формування уявлень про Україну, її культуру та традиції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508000" y="7874000"/>
            <a:ext cx="15240000" cy="762000"/>
          </a:xfrm>
          <a:custGeom>
            <a:avLst/>
            <a:gdLst/>
            <a:ahLst/>
            <a:cxnLst/>
            <a:rect l="l" t="t" r="r" b="b"/>
            <a:pathLst>
              <a:path w="15240000" h="762000">
                <a:moveTo>
                  <a:pt x="152400" y="0"/>
                </a:moveTo>
                <a:lnTo>
                  <a:pt x="15087600" y="0"/>
                </a:lnTo>
                <a:cubicBezTo>
                  <a:pt x="15171712" y="0"/>
                  <a:pt x="15240000" y="68288"/>
                  <a:pt x="15240000" y="152400"/>
                </a:cubicBezTo>
                <a:lnTo>
                  <a:pt x="15240000" y="609600"/>
                </a:lnTo>
                <a:cubicBezTo>
                  <a:pt x="15240000" y="693712"/>
                  <a:pt x="15171712" y="762000"/>
                  <a:pt x="15087600" y="762000"/>
                </a:cubicBezTo>
                <a:lnTo>
                  <a:pt x="152400" y="762000"/>
                </a:lnTo>
                <a:cubicBezTo>
                  <a:pt x="68288" y="762000"/>
                  <a:pt x="0" y="693712"/>
                  <a:pt x="0" y="609600"/>
                </a:cubicBezTo>
                <a:lnTo>
                  <a:pt x="0" y="152400"/>
                </a:lnTo>
                <a:cubicBezTo>
                  <a:pt x="0" y="68288"/>
                  <a:pt x="68288" y="0"/>
                  <a:pt x="152400" y="0"/>
                </a:cubicBezTo>
                <a:close/>
              </a:path>
            </a:pathLst>
          </a:custGeom>
          <a:solidFill>
            <a:srgbClr val="5C4B41"/>
          </a:solidFill>
          <a:ln/>
        </p:spPr>
      </p:sp>
      <p:sp>
        <p:nvSpPr>
          <p:cNvPr id="23" name="Text 21"/>
          <p:cNvSpPr/>
          <p:nvPr/>
        </p:nvSpPr>
        <p:spPr>
          <a:xfrm>
            <a:off x="654050" y="8077200"/>
            <a:ext cx="149479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b="1" dirty="0">
                <a:solidFill>
                  <a:srgbClr val="FDFBF6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Українське народознавство - ключ до формування національної свідомості та духовності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DF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40542" y="440545"/>
            <a:ext cx="15474037" cy="308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156" dirty="0">
                <a:solidFill>
                  <a:srgbClr val="A85C4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МЕТА ТА ЗАВДАННЯ РОБОТИ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440548" y="881085"/>
            <a:ext cx="15639241" cy="528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100" b="1" dirty="0">
                <a:solidFill>
                  <a:srgbClr val="5C4B4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Що ми прагнемо досягти?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40542" y="3264829"/>
            <a:ext cx="6046439" cy="4163123"/>
          </a:xfrm>
          <a:custGeom>
            <a:avLst/>
            <a:gdLst/>
            <a:ahLst/>
            <a:cxnLst/>
            <a:rect l="l" t="t" r="r" b="b"/>
            <a:pathLst>
              <a:path w="6046439" h="4163122">
                <a:moveTo>
                  <a:pt x="176225" y="0"/>
                </a:moveTo>
                <a:lnTo>
                  <a:pt x="5870214" y="0"/>
                </a:lnTo>
                <a:cubicBezTo>
                  <a:pt x="5967540" y="0"/>
                  <a:pt x="6046439" y="78899"/>
                  <a:pt x="6046439" y="176225"/>
                </a:cubicBezTo>
                <a:lnTo>
                  <a:pt x="6046439" y="3986897"/>
                </a:lnTo>
                <a:cubicBezTo>
                  <a:pt x="6046439" y="4084223"/>
                  <a:pt x="5967540" y="4163122"/>
                  <a:pt x="5870214" y="4163122"/>
                </a:cubicBezTo>
                <a:lnTo>
                  <a:pt x="176225" y="4163122"/>
                </a:lnTo>
                <a:cubicBezTo>
                  <a:pt x="78899" y="4163122"/>
                  <a:pt x="0" y="4084223"/>
                  <a:pt x="0" y="3986897"/>
                </a:cubicBezTo>
                <a:lnTo>
                  <a:pt x="0" y="176225"/>
                </a:lnTo>
                <a:cubicBezTo>
                  <a:pt x="0" y="78964"/>
                  <a:pt x="78964" y="0"/>
                  <a:pt x="176225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5" name="Shape 3"/>
          <p:cNvSpPr/>
          <p:nvPr/>
        </p:nvSpPr>
        <p:spPr>
          <a:xfrm>
            <a:off x="859056" y="3617265"/>
            <a:ext cx="528651" cy="528651"/>
          </a:xfrm>
          <a:custGeom>
            <a:avLst/>
            <a:gdLst/>
            <a:ahLst/>
            <a:cxnLst/>
            <a:rect l="l" t="t" r="r" b="b"/>
            <a:pathLst>
              <a:path w="528650" h="528650">
                <a:moveTo>
                  <a:pt x="462569" y="264325"/>
                </a:moveTo>
                <a:cubicBezTo>
                  <a:pt x="462569" y="154911"/>
                  <a:pt x="373739" y="66081"/>
                  <a:pt x="264325" y="66081"/>
                </a:cubicBezTo>
                <a:cubicBezTo>
                  <a:pt x="154911" y="66081"/>
                  <a:pt x="66081" y="154911"/>
                  <a:pt x="66081" y="264325"/>
                </a:cubicBezTo>
                <a:cubicBezTo>
                  <a:pt x="66081" y="373739"/>
                  <a:pt x="154911" y="462569"/>
                  <a:pt x="264325" y="462569"/>
                </a:cubicBezTo>
                <a:cubicBezTo>
                  <a:pt x="373739" y="462569"/>
                  <a:pt x="462569" y="373739"/>
                  <a:pt x="462569" y="264325"/>
                </a:cubicBezTo>
                <a:close/>
                <a:moveTo>
                  <a:pt x="0" y="264325"/>
                </a:moveTo>
                <a:cubicBezTo>
                  <a:pt x="0" y="118440"/>
                  <a:pt x="118440" y="0"/>
                  <a:pt x="264325" y="0"/>
                </a:cubicBezTo>
                <a:cubicBezTo>
                  <a:pt x="410210" y="0"/>
                  <a:pt x="528650" y="118440"/>
                  <a:pt x="528650" y="264325"/>
                </a:cubicBezTo>
                <a:cubicBezTo>
                  <a:pt x="528650" y="410210"/>
                  <a:pt x="410210" y="528650"/>
                  <a:pt x="264325" y="528650"/>
                </a:cubicBezTo>
                <a:cubicBezTo>
                  <a:pt x="118440" y="528650"/>
                  <a:pt x="0" y="410210"/>
                  <a:pt x="0" y="264325"/>
                </a:cubicBezTo>
                <a:close/>
                <a:moveTo>
                  <a:pt x="264325" y="346927"/>
                </a:moveTo>
                <a:cubicBezTo>
                  <a:pt x="309914" y="346927"/>
                  <a:pt x="346927" y="309914"/>
                  <a:pt x="346927" y="264325"/>
                </a:cubicBezTo>
                <a:cubicBezTo>
                  <a:pt x="346927" y="218736"/>
                  <a:pt x="309914" y="181724"/>
                  <a:pt x="264325" y="181724"/>
                </a:cubicBezTo>
                <a:cubicBezTo>
                  <a:pt x="218736" y="181724"/>
                  <a:pt x="181724" y="218736"/>
                  <a:pt x="181724" y="264325"/>
                </a:cubicBezTo>
                <a:cubicBezTo>
                  <a:pt x="181724" y="309914"/>
                  <a:pt x="218736" y="346927"/>
                  <a:pt x="264325" y="346927"/>
                </a:cubicBezTo>
                <a:close/>
                <a:moveTo>
                  <a:pt x="264325" y="115642"/>
                </a:moveTo>
                <a:cubicBezTo>
                  <a:pt x="346386" y="115642"/>
                  <a:pt x="413008" y="182265"/>
                  <a:pt x="413008" y="264325"/>
                </a:cubicBezTo>
                <a:cubicBezTo>
                  <a:pt x="413008" y="346386"/>
                  <a:pt x="346386" y="413008"/>
                  <a:pt x="264325" y="413008"/>
                </a:cubicBezTo>
                <a:cubicBezTo>
                  <a:pt x="182265" y="413008"/>
                  <a:pt x="115642" y="346386"/>
                  <a:pt x="115642" y="264325"/>
                </a:cubicBezTo>
                <a:cubicBezTo>
                  <a:pt x="115642" y="182265"/>
                  <a:pt x="182265" y="115642"/>
                  <a:pt x="264325" y="115642"/>
                </a:cubicBezTo>
                <a:close/>
                <a:moveTo>
                  <a:pt x="231285" y="264325"/>
                </a:moveTo>
                <a:cubicBezTo>
                  <a:pt x="231285" y="246090"/>
                  <a:pt x="246090" y="231285"/>
                  <a:pt x="264325" y="231285"/>
                </a:cubicBezTo>
                <a:cubicBezTo>
                  <a:pt x="282561" y="231285"/>
                  <a:pt x="297366" y="246090"/>
                  <a:pt x="297366" y="264325"/>
                </a:cubicBezTo>
                <a:cubicBezTo>
                  <a:pt x="297366" y="282561"/>
                  <a:pt x="282561" y="297366"/>
                  <a:pt x="264325" y="297366"/>
                </a:cubicBezTo>
                <a:cubicBezTo>
                  <a:pt x="246090" y="297366"/>
                  <a:pt x="231285" y="282561"/>
                  <a:pt x="231285" y="264325"/>
                </a:cubicBezTo>
                <a:close/>
              </a:path>
            </a:pathLst>
          </a:custGeom>
          <a:solidFill>
            <a:srgbClr val="FDFBF6"/>
          </a:solidFill>
          <a:ln/>
        </p:spPr>
      </p:sp>
      <p:sp>
        <p:nvSpPr>
          <p:cNvPr id="6" name="Text 4"/>
          <p:cNvSpPr/>
          <p:nvPr/>
        </p:nvSpPr>
        <p:spPr>
          <a:xfrm>
            <a:off x="1630011" y="3683344"/>
            <a:ext cx="1817236" cy="396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rgbClr val="FDFBF6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Наша мета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92982" y="4410237"/>
            <a:ext cx="5451707" cy="1431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Формування гармонійно розвиненої особистості, наділеної національною свідомістю, гідністю, здатною зберігати й примножувати національну культуру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69193" y="6282547"/>
            <a:ext cx="5088260" cy="6167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"Виховання любові до Батьківщини, шанобливого ставлення до родини, поваги до народних традицій"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758190" y="1596970"/>
            <a:ext cx="4416434" cy="2367913"/>
          </a:xfrm>
          <a:custGeom>
            <a:avLst/>
            <a:gdLst/>
            <a:ahLst/>
            <a:cxnLst/>
            <a:rect l="l" t="t" r="r" b="b"/>
            <a:pathLst>
              <a:path w="4416434" h="2367913">
                <a:moveTo>
                  <a:pt x="132153" y="0"/>
                </a:moveTo>
                <a:lnTo>
                  <a:pt x="4284280" y="0"/>
                </a:lnTo>
                <a:cubicBezTo>
                  <a:pt x="4357267" y="0"/>
                  <a:pt x="4416434" y="59167"/>
                  <a:pt x="4416434" y="132153"/>
                </a:cubicBezTo>
                <a:lnTo>
                  <a:pt x="4416434" y="2235760"/>
                </a:lnTo>
                <a:cubicBezTo>
                  <a:pt x="4416434" y="2308746"/>
                  <a:pt x="4357267" y="2367913"/>
                  <a:pt x="4284280" y="2367913"/>
                </a:cubicBezTo>
                <a:lnTo>
                  <a:pt x="132153" y="2367913"/>
                </a:lnTo>
                <a:cubicBezTo>
                  <a:pt x="59167" y="2367913"/>
                  <a:pt x="0" y="2308746"/>
                  <a:pt x="0" y="2235760"/>
                </a:cubicBezTo>
                <a:lnTo>
                  <a:pt x="0" y="132153"/>
                </a:lnTo>
                <a:cubicBezTo>
                  <a:pt x="0" y="59167"/>
                  <a:pt x="59167" y="0"/>
                  <a:pt x="132153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989475" y="1828249"/>
            <a:ext cx="528651" cy="528651"/>
          </a:xfrm>
          <a:custGeom>
            <a:avLst/>
            <a:gdLst/>
            <a:ahLst/>
            <a:cxnLst/>
            <a:rect l="l" t="t" r="r" b="b"/>
            <a:pathLst>
              <a:path w="528650" h="528650">
                <a:moveTo>
                  <a:pt x="264325" y="0"/>
                </a:moveTo>
                <a:lnTo>
                  <a:pt x="264325" y="0"/>
                </a:lnTo>
                <a:cubicBezTo>
                  <a:pt x="410210" y="0"/>
                  <a:pt x="528650" y="118440"/>
                  <a:pt x="528650" y="264325"/>
                </a:cubicBezTo>
                <a:lnTo>
                  <a:pt x="528650" y="264325"/>
                </a:lnTo>
                <a:cubicBezTo>
                  <a:pt x="528650" y="410210"/>
                  <a:pt x="410210" y="528650"/>
                  <a:pt x="264325" y="528650"/>
                </a:cubicBezTo>
                <a:lnTo>
                  <a:pt x="264325" y="528650"/>
                </a:lnTo>
                <a:cubicBezTo>
                  <a:pt x="118440" y="528650"/>
                  <a:pt x="0" y="410210"/>
                  <a:pt x="0" y="264325"/>
                </a:cubicBezTo>
                <a:lnTo>
                  <a:pt x="0" y="264325"/>
                </a:lnTo>
                <a:cubicBezTo>
                  <a:pt x="0" y="118440"/>
                  <a:pt x="118440" y="0"/>
                  <a:pt x="264325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11" name="Text 9"/>
          <p:cNvSpPr/>
          <p:nvPr/>
        </p:nvSpPr>
        <p:spPr>
          <a:xfrm>
            <a:off x="6934411" y="1828249"/>
            <a:ext cx="638786" cy="528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989480" y="2489065"/>
            <a:ext cx="4052987" cy="308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Формування уявлень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989474" y="2885556"/>
            <a:ext cx="4041973" cy="57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Про сім'ю, родину, рід, родовід, історію держави та державні символи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11377858" y="1596970"/>
            <a:ext cx="4416434" cy="2367913"/>
          </a:xfrm>
          <a:custGeom>
            <a:avLst/>
            <a:gdLst/>
            <a:ahLst/>
            <a:cxnLst/>
            <a:rect l="l" t="t" r="r" b="b"/>
            <a:pathLst>
              <a:path w="4416434" h="2367913">
                <a:moveTo>
                  <a:pt x="132153" y="0"/>
                </a:moveTo>
                <a:lnTo>
                  <a:pt x="4284280" y="0"/>
                </a:lnTo>
                <a:cubicBezTo>
                  <a:pt x="4357267" y="0"/>
                  <a:pt x="4416434" y="59167"/>
                  <a:pt x="4416434" y="132153"/>
                </a:cubicBezTo>
                <a:lnTo>
                  <a:pt x="4416434" y="2235760"/>
                </a:lnTo>
                <a:cubicBezTo>
                  <a:pt x="4416434" y="2308746"/>
                  <a:pt x="4357267" y="2367913"/>
                  <a:pt x="4284280" y="2367913"/>
                </a:cubicBezTo>
                <a:lnTo>
                  <a:pt x="132153" y="2367913"/>
                </a:lnTo>
                <a:cubicBezTo>
                  <a:pt x="59167" y="2367913"/>
                  <a:pt x="0" y="2308746"/>
                  <a:pt x="0" y="2235760"/>
                </a:cubicBezTo>
                <a:lnTo>
                  <a:pt x="0" y="132153"/>
                </a:lnTo>
                <a:cubicBezTo>
                  <a:pt x="0" y="59167"/>
                  <a:pt x="59167" y="0"/>
                  <a:pt x="132153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609141" y="1828249"/>
            <a:ext cx="528651" cy="528651"/>
          </a:xfrm>
          <a:custGeom>
            <a:avLst/>
            <a:gdLst/>
            <a:ahLst/>
            <a:cxnLst/>
            <a:rect l="l" t="t" r="r" b="b"/>
            <a:pathLst>
              <a:path w="528650" h="528650">
                <a:moveTo>
                  <a:pt x="264325" y="0"/>
                </a:moveTo>
                <a:lnTo>
                  <a:pt x="264325" y="0"/>
                </a:lnTo>
                <a:cubicBezTo>
                  <a:pt x="410210" y="0"/>
                  <a:pt x="528650" y="118440"/>
                  <a:pt x="528650" y="264325"/>
                </a:cubicBezTo>
                <a:lnTo>
                  <a:pt x="528650" y="264325"/>
                </a:lnTo>
                <a:cubicBezTo>
                  <a:pt x="528650" y="410210"/>
                  <a:pt x="410210" y="528650"/>
                  <a:pt x="264325" y="528650"/>
                </a:cubicBezTo>
                <a:lnTo>
                  <a:pt x="264325" y="528650"/>
                </a:lnTo>
                <a:cubicBezTo>
                  <a:pt x="118440" y="528650"/>
                  <a:pt x="0" y="410210"/>
                  <a:pt x="0" y="264325"/>
                </a:cubicBezTo>
                <a:lnTo>
                  <a:pt x="0" y="264325"/>
                </a:lnTo>
                <a:cubicBezTo>
                  <a:pt x="0" y="118440"/>
                  <a:pt x="118440" y="0"/>
                  <a:pt x="264325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16" name="Text 14"/>
          <p:cNvSpPr/>
          <p:nvPr/>
        </p:nvSpPr>
        <p:spPr>
          <a:xfrm>
            <a:off x="11554075" y="1828249"/>
            <a:ext cx="638786" cy="528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1609147" y="2489065"/>
            <a:ext cx="4052987" cy="308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Ознайомлення з культурою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1609143" y="2885556"/>
            <a:ext cx="4041973" cy="57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З традиціями, звичаями, обрядами, народною творчістю українського народу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6758190" y="4162612"/>
            <a:ext cx="4416434" cy="2367913"/>
          </a:xfrm>
          <a:custGeom>
            <a:avLst/>
            <a:gdLst/>
            <a:ahLst/>
            <a:cxnLst/>
            <a:rect l="l" t="t" r="r" b="b"/>
            <a:pathLst>
              <a:path w="4416434" h="2367913">
                <a:moveTo>
                  <a:pt x="132153" y="0"/>
                </a:moveTo>
                <a:lnTo>
                  <a:pt x="4284280" y="0"/>
                </a:lnTo>
                <a:cubicBezTo>
                  <a:pt x="4357267" y="0"/>
                  <a:pt x="4416434" y="59167"/>
                  <a:pt x="4416434" y="132153"/>
                </a:cubicBezTo>
                <a:lnTo>
                  <a:pt x="4416434" y="2235760"/>
                </a:lnTo>
                <a:cubicBezTo>
                  <a:pt x="4416434" y="2308746"/>
                  <a:pt x="4357267" y="2367913"/>
                  <a:pt x="4284280" y="2367913"/>
                </a:cubicBezTo>
                <a:lnTo>
                  <a:pt x="132153" y="2367913"/>
                </a:lnTo>
                <a:cubicBezTo>
                  <a:pt x="59167" y="2367913"/>
                  <a:pt x="0" y="2308746"/>
                  <a:pt x="0" y="2235760"/>
                </a:cubicBezTo>
                <a:lnTo>
                  <a:pt x="0" y="132153"/>
                </a:lnTo>
                <a:cubicBezTo>
                  <a:pt x="0" y="59167"/>
                  <a:pt x="59167" y="0"/>
                  <a:pt x="132153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989475" y="4393889"/>
            <a:ext cx="528651" cy="528651"/>
          </a:xfrm>
          <a:custGeom>
            <a:avLst/>
            <a:gdLst/>
            <a:ahLst/>
            <a:cxnLst/>
            <a:rect l="l" t="t" r="r" b="b"/>
            <a:pathLst>
              <a:path w="528650" h="528650">
                <a:moveTo>
                  <a:pt x="264325" y="0"/>
                </a:moveTo>
                <a:lnTo>
                  <a:pt x="264325" y="0"/>
                </a:lnTo>
                <a:cubicBezTo>
                  <a:pt x="410210" y="0"/>
                  <a:pt x="528650" y="118440"/>
                  <a:pt x="528650" y="264325"/>
                </a:cubicBezTo>
                <a:lnTo>
                  <a:pt x="528650" y="264325"/>
                </a:lnTo>
                <a:cubicBezTo>
                  <a:pt x="528650" y="410210"/>
                  <a:pt x="410210" y="528650"/>
                  <a:pt x="264325" y="528650"/>
                </a:cubicBezTo>
                <a:lnTo>
                  <a:pt x="264325" y="528650"/>
                </a:lnTo>
                <a:cubicBezTo>
                  <a:pt x="118440" y="528650"/>
                  <a:pt x="0" y="410210"/>
                  <a:pt x="0" y="264325"/>
                </a:cubicBezTo>
                <a:lnTo>
                  <a:pt x="0" y="264325"/>
                </a:lnTo>
                <a:cubicBezTo>
                  <a:pt x="0" y="118440"/>
                  <a:pt x="118440" y="0"/>
                  <a:pt x="264325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21" name="Text 19"/>
          <p:cNvSpPr/>
          <p:nvPr/>
        </p:nvSpPr>
        <p:spPr>
          <a:xfrm>
            <a:off x="6934411" y="4393889"/>
            <a:ext cx="638786" cy="528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989480" y="5054705"/>
            <a:ext cx="4052987" cy="308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Створення духовного досвіду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989474" y="5451197"/>
            <a:ext cx="4041973" cy="57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Формування позитивного духовного досвіду через прилучення до народознавства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11377858" y="4162612"/>
            <a:ext cx="4416434" cy="2367913"/>
          </a:xfrm>
          <a:custGeom>
            <a:avLst/>
            <a:gdLst/>
            <a:ahLst/>
            <a:cxnLst/>
            <a:rect l="l" t="t" r="r" b="b"/>
            <a:pathLst>
              <a:path w="4416434" h="2367913">
                <a:moveTo>
                  <a:pt x="132153" y="0"/>
                </a:moveTo>
                <a:lnTo>
                  <a:pt x="4284280" y="0"/>
                </a:lnTo>
                <a:cubicBezTo>
                  <a:pt x="4357267" y="0"/>
                  <a:pt x="4416434" y="59167"/>
                  <a:pt x="4416434" y="132153"/>
                </a:cubicBezTo>
                <a:lnTo>
                  <a:pt x="4416434" y="2235760"/>
                </a:lnTo>
                <a:cubicBezTo>
                  <a:pt x="4416434" y="2308746"/>
                  <a:pt x="4357267" y="2367913"/>
                  <a:pt x="4284280" y="2367913"/>
                </a:cubicBezTo>
                <a:lnTo>
                  <a:pt x="132153" y="2367913"/>
                </a:lnTo>
                <a:cubicBezTo>
                  <a:pt x="59167" y="2367913"/>
                  <a:pt x="0" y="2308746"/>
                  <a:pt x="0" y="2235760"/>
                </a:cubicBezTo>
                <a:lnTo>
                  <a:pt x="0" y="132153"/>
                </a:lnTo>
                <a:cubicBezTo>
                  <a:pt x="0" y="59167"/>
                  <a:pt x="59167" y="0"/>
                  <a:pt x="132153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609141" y="4393889"/>
            <a:ext cx="528651" cy="528651"/>
          </a:xfrm>
          <a:custGeom>
            <a:avLst/>
            <a:gdLst/>
            <a:ahLst/>
            <a:cxnLst/>
            <a:rect l="l" t="t" r="r" b="b"/>
            <a:pathLst>
              <a:path w="528650" h="528650">
                <a:moveTo>
                  <a:pt x="264325" y="0"/>
                </a:moveTo>
                <a:lnTo>
                  <a:pt x="264325" y="0"/>
                </a:lnTo>
                <a:cubicBezTo>
                  <a:pt x="410210" y="0"/>
                  <a:pt x="528650" y="118440"/>
                  <a:pt x="528650" y="264325"/>
                </a:cubicBezTo>
                <a:lnTo>
                  <a:pt x="528650" y="264325"/>
                </a:lnTo>
                <a:cubicBezTo>
                  <a:pt x="528650" y="410210"/>
                  <a:pt x="410210" y="528650"/>
                  <a:pt x="264325" y="528650"/>
                </a:cubicBezTo>
                <a:lnTo>
                  <a:pt x="264325" y="528650"/>
                </a:lnTo>
                <a:cubicBezTo>
                  <a:pt x="118440" y="528650"/>
                  <a:pt x="0" y="410210"/>
                  <a:pt x="0" y="264325"/>
                </a:cubicBezTo>
                <a:lnTo>
                  <a:pt x="0" y="264325"/>
                </a:lnTo>
                <a:cubicBezTo>
                  <a:pt x="0" y="118440"/>
                  <a:pt x="118440" y="0"/>
                  <a:pt x="264325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26" name="Text 24"/>
          <p:cNvSpPr/>
          <p:nvPr/>
        </p:nvSpPr>
        <p:spPr>
          <a:xfrm>
            <a:off x="11554075" y="4393889"/>
            <a:ext cx="638786" cy="528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1609147" y="5054705"/>
            <a:ext cx="4052987" cy="308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Розкриття багатства краю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11609143" y="5451197"/>
            <a:ext cx="4041973" cy="57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Особливості та багатство рідного краю, природи, архітектури, пам'яток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6758190" y="6728253"/>
            <a:ext cx="4416434" cy="2367913"/>
          </a:xfrm>
          <a:custGeom>
            <a:avLst/>
            <a:gdLst/>
            <a:ahLst/>
            <a:cxnLst/>
            <a:rect l="l" t="t" r="r" b="b"/>
            <a:pathLst>
              <a:path w="4416434" h="2367913">
                <a:moveTo>
                  <a:pt x="132153" y="0"/>
                </a:moveTo>
                <a:lnTo>
                  <a:pt x="4284280" y="0"/>
                </a:lnTo>
                <a:cubicBezTo>
                  <a:pt x="4357267" y="0"/>
                  <a:pt x="4416434" y="59167"/>
                  <a:pt x="4416434" y="132153"/>
                </a:cubicBezTo>
                <a:lnTo>
                  <a:pt x="4416434" y="2235760"/>
                </a:lnTo>
                <a:cubicBezTo>
                  <a:pt x="4416434" y="2308746"/>
                  <a:pt x="4357267" y="2367913"/>
                  <a:pt x="4284280" y="2367913"/>
                </a:cubicBezTo>
                <a:lnTo>
                  <a:pt x="132153" y="2367913"/>
                </a:lnTo>
                <a:cubicBezTo>
                  <a:pt x="59167" y="2367913"/>
                  <a:pt x="0" y="2308746"/>
                  <a:pt x="0" y="2235760"/>
                </a:cubicBezTo>
                <a:lnTo>
                  <a:pt x="0" y="132153"/>
                </a:lnTo>
                <a:cubicBezTo>
                  <a:pt x="0" y="59167"/>
                  <a:pt x="59167" y="0"/>
                  <a:pt x="132153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989475" y="6959533"/>
            <a:ext cx="528651" cy="528651"/>
          </a:xfrm>
          <a:custGeom>
            <a:avLst/>
            <a:gdLst/>
            <a:ahLst/>
            <a:cxnLst/>
            <a:rect l="l" t="t" r="r" b="b"/>
            <a:pathLst>
              <a:path w="528650" h="528650">
                <a:moveTo>
                  <a:pt x="264325" y="0"/>
                </a:moveTo>
                <a:lnTo>
                  <a:pt x="264325" y="0"/>
                </a:lnTo>
                <a:cubicBezTo>
                  <a:pt x="410210" y="0"/>
                  <a:pt x="528650" y="118440"/>
                  <a:pt x="528650" y="264325"/>
                </a:cubicBezTo>
                <a:lnTo>
                  <a:pt x="528650" y="264325"/>
                </a:lnTo>
                <a:cubicBezTo>
                  <a:pt x="528650" y="410210"/>
                  <a:pt x="410210" y="528650"/>
                  <a:pt x="264325" y="528650"/>
                </a:cubicBezTo>
                <a:lnTo>
                  <a:pt x="264325" y="528650"/>
                </a:lnTo>
                <a:cubicBezTo>
                  <a:pt x="118440" y="528650"/>
                  <a:pt x="0" y="410210"/>
                  <a:pt x="0" y="264325"/>
                </a:cubicBezTo>
                <a:lnTo>
                  <a:pt x="0" y="264325"/>
                </a:lnTo>
                <a:cubicBezTo>
                  <a:pt x="0" y="118440"/>
                  <a:pt x="118440" y="0"/>
                  <a:pt x="264325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31" name="Text 29"/>
          <p:cNvSpPr/>
          <p:nvPr/>
        </p:nvSpPr>
        <p:spPr>
          <a:xfrm>
            <a:off x="6934411" y="6959533"/>
            <a:ext cx="638786" cy="528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5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6989480" y="7620345"/>
            <a:ext cx="4052987" cy="308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Розвиток мовлення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6989474" y="8016837"/>
            <a:ext cx="4041973" cy="57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Збагачення словника українськими народними словами, прислів'ями, приказками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11377858" y="6728253"/>
            <a:ext cx="4416434" cy="2367913"/>
          </a:xfrm>
          <a:custGeom>
            <a:avLst/>
            <a:gdLst/>
            <a:ahLst/>
            <a:cxnLst/>
            <a:rect l="l" t="t" r="r" b="b"/>
            <a:pathLst>
              <a:path w="4416434" h="2367913">
                <a:moveTo>
                  <a:pt x="132153" y="0"/>
                </a:moveTo>
                <a:lnTo>
                  <a:pt x="4284280" y="0"/>
                </a:lnTo>
                <a:cubicBezTo>
                  <a:pt x="4357267" y="0"/>
                  <a:pt x="4416434" y="59167"/>
                  <a:pt x="4416434" y="132153"/>
                </a:cubicBezTo>
                <a:lnTo>
                  <a:pt x="4416434" y="2235760"/>
                </a:lnTo>
                <a:cubicBezTo>
                  <a:pt x="4416434" y="2308746"/>
                  <a:pt x="4357267" y="2367913"/>
                  <a:pt x="4284280" y="2367913"/>
                </a:cubicBezTo>
                <a:lnTo>
                  <a:pt x="132153" y="2367913"/>
                </a:lnTo>
                <a:cubicBezTo>
                  <a:pt x="59167" y="2367913"/>
                  <a:pt x="0" y="2308746"/>
                  <a:pt x="0" y="2235760"/>
                </a:cubicBezTo>
                <a:lnTo>
                  <a:pt x="0" y="132153"/>
                </a:lnTo>
                <a:cubicBezTo>
                  <a:pt x="0" y="59167"/>
                  <a:pt x="59167" y="0"/>
                  <a:pt x="132153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1609141" y="6959533"/>
            <a:ext cx="528651" cy="528651"/>
          </a:xfrm>
          <a:custGeom>
            <a:avLst/>
            <a:gdLst/>
            <a:ahLst/>
            <a:cxnLst/>
            <a:rect l="l" t="t" r="r" b="b"/>
            <a:pathLst>
              <a:path w="528650" h="528650">
                <a:moveTo>
                  <a:pt x="264325" y="0"/>
                </a:moveTo>
                <a:lnTo>
                  <a:pt x="264325" y="0"/>
                </a:lnTo>
                <a:cubicBezTo>
                  <a:pt x="410210" y="0"/>
                  <a:pt x="528650" y="118440"/>
                  <a:pt x="528650" y="264325"/>
                </a:cubicBezTo>
                <a:lnTo>
                  <a:pt x="528650" y="264325"/>
                </a:lnTo>
                <a:cubicBezTo>
                  <a:pt x="528650" y="410210"/>
                  <a:pt x="410210" y="528650"/>
                  <a:pt x="264325" y="528650"/>
                </a:cubicBezTo>
                <a:lnTo>
                  <a:pt x="264325" y="528650"/>
                </a:lnTo>
                <a:cubicBezTo>
                  <a:pt x="118440" y="528650"/>
                  <a:pt x="0" y="410210"/>
                  <a:pt x="0" y="264325"/>
                </a:cubicBezTo>
                <a:lnTo>
                  <a:pt x="0" y="264325"/>
                </a:lnTo>
                <a:cubicBezTo>
                  <a:pt x="0" y="118440"/>
                  <a:pt x="118440" y="0"/>
                  <a:pt x="264325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36" name="Text 34"/>
          <p:cNvSpPr/>
          <p:nvPr/>
        </p:nvSpPr>
        <p:spPr>
          <a:xfrm>
            <a:off x="11554075" y="6959533"/>
            <a:ext cx="638786" cy="528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6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11609147" y="7620345"/>
            <a:ext cx="4052987" cy="308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Формування трудових навичок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11609143" y="8016837"/>
            <a:ext cx="4041973" cy="57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Навчання основам народних ремесел: вишивка, витинанка, розпис, ліплення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DF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54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b="1" kern="0" spc="179" dirty="0">
                <a:solidFill>
                  <a:srgbClr val="A85C4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НАПРЯМКИ РОБОТИ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1016000"/>
            <a:ext cx="155448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rgbClr val="5C4B4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Пріоритетні напрямки моєї роботи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8001" y="2006600"/>
            <a:ext cx="4940300" cy="50800"/>
          </a:xfrm>
          <a:custGeom>
            <a:avLst/>
            <a:gdLst/>
            <a:ahLst/>
            <a:cxnLst/>
            <a:rect l="l" t="t" r="r" b="b"/>
            <a:pathLst>
              <a:path w="4940300" h="50800">
                <a:moveTo>
                  <a:pt x="50800" y="0"/>
                </a:moveTo>
                <a:lnTo>
                  <a:pt x="4889500" y="0"/>
                </a:lnTo>
                <a:cubicBezTo>
                  <a:pt x="4917537" y="0"/>
                  <a:pt x="4940300" y="22763"/>
                  <a:pt x="4940300" y="50800"/>
                </a:cubicBezTo>
                <a:lnTo>
                  <a:pt x="4940300" y="50800"/>
                </a:lnTo>
                <a:lnTo>
                  <a:pt x="0" y="50800"/>
                </a:ln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5" name="Shape 3"/>
          <p:cNvSpPr/>
          <p:nvPr/>
        </p:nvSpPr>
        <p:spPr>
          <a:xfrm>
            <a:off x="812806" y="2286000"/>
            <a:ext cx="381001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206722" y="6400"/>
                </a:moveTo>
                <a:cubicBezTo>
                  <a:pt x="197569" y="-2084"/>
                  <a:pt x="183431" y="-2084"/>
                  <a:pt x="174352" y="6400"/>
                </a:cubicBezTo>
                <a:lnTo>
                  <a:pt x="7665" y="161181"/>
                </a:lnTo>
                <a:cubicBezTo>
                  <a:pt x="521" y="167878"/>
                  <a:pt x="-1860" y="178222"/>
                  <a:pt x="1712" y="187300"/>
                </a:cubicBezTo>
                <a:cubicBezTo>
                  <a:pt x="5283" y="196379"/>
                  <a:pt x="13990" y="202406"/>
                  <a:pt x="23812" y="202406"/>
                </a:cubicBezTo>
                <a:lnTo>
                  <a:pt x="35719" y="202406"/>
                </a:lnTo>
                <a:lnTo>
                  <a:pt x="35719" y="333375"/>
                </a:lnTo>
                <a:cubicBezTo>
                  <a:pt x="35719" y="359643"/>
                  <a:pt x="57076" y="381000"/>
                  <a:pt x="83344" y="381000"/>
                </a:cubicBezTo>
                <a:lnTo>
                  <a:pt x="297656" y="381000"/>
                </a:lnTo>
                <a:cubicBezTo>
                  <a:pt x="323924" y="381000"/>
                  <a:pt x="345281" y="359643"/>
                  <a:pt x="345281" y="333375"/>
                </a:cubicBezTo>
                <a:lnTo>
                  <a:pt x="345281" y="202406"/>
                </a:lnTo>
                <a:lnTo>
                  <a:pt x="357188" y="202406"/>
                </a:lnTo>
                <a:cubicBezTo>
                  <a:pt x="367010" y="202406"/>
                  <a:pt x="375791" y="196379"/>
                  <a:pt x="379363" y="187300"/>
                </a:cubicBezTo>
                <a:cubicBezTo>
                  <a:pt x="382935" y="178222"/>
                  <a:pt x="380554" y="167804"/>
                  <a:pt x="373410" y="161181"/>
                </a:cubicBezTo>
                <a:lnTo>
                  <a:pt x="206722" y="6400"/>
                </a:lnTo>
                <a:close/>
                <a:moveTo>
                  <a:pt x="178594" y="238125"/>
                </a:moveTo>
                <a:lnTo>
                  <a:pt x="202406" y="238125"/>
                </a:lnTo>
                <a:cubicBezTo>
                  <a:pt x="222126" y="238125"/>
                  <a:pt x="238125" y="254124"/>
                  <a:pt x="238125" y="273844"/>
                </a:cubicBezTo>
                <a:lnTo>
                  <a:pt x="238125" y="345281"/>
                </a:lnTo>
                <a:lnTo>
                  <a:pt x="142875" y="345281"/>
                </a:lnTo>
                <a:lnTo>
                  <a:pt x="142875" y="273844"/>
                </a:lnTo>
                <a:cubicBezTo>
                  <a:pt x="142875" y="254124"/>
                  <a:pt x="158874" y="238125"/>
                  <a:pt x="178594" y="238125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6" name="Text 4"/>
          <p:cNvSpPr/>
          <p:nvPr/>
        </p:nvSpPr>
        <p:spPr>
          <a:xfrm>
            <a:off x="1390649" y="2298700"/>
            <a:ext cx="1955801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Сім'я та родина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62001" y="2819400"/>
            <a:ext cx="45339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Формування уявлень про сім'ю, родину, рід, родовід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62001" y="3632200"/>
            <a:ext cx="4432300" cy="1066800"/>
          </a:xfrm>
          <a:custGeom>
            <a:avLst/>
            <a:gdLst/>
            <a:ahLst/>
            <a:cxnLst/>
            <a:rect l="l" t="t" r="r" b="b"/>
            <a:pathLst>
              <a:path w="4432300" h="1066800">
                <a:moveTo>
                  <a:pt x="101602" y="0"/>
                </a:moveTo>
                <a:lnTo>
                  <a:pt x="4330698" y="0"/>
                </a:lnTo>
                <a:cubicBezTo>
                  <a:pt x="4386811" y="0"/>
                  <a:pt x="4432300" y="45489"/>
                  <a:pt x="4432300" y="101602"/>
                </a:cubicBezTo>
                <a:lnTo>
                  <a:pt x="4432300" y="965198"/>
                </a:lnTo>
                <a:cubicBezTo>
                  <a:pt x="4432300" y="1021311"/>
                  <a:pt x="4386811" y="1066800"/>
                  <a:pt x="4330698" y="1066800"/>
                </a:cubicBezTo>
                <a:lnTo>
                  <a:pt x="101602" y="1066800"/>
                </a:lnTo>
                <a:cubicBezTo>
                  <a:pt x="45489" y="1066800"/>
                  <a:pt x="0" y="1021311"/>
                  <a:pt x="0" y="9651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9" name="Text 7"/>
          <p:cNvSpPr/>
          <p:nvPr/>
        </p:nvSpPr>
        <p:spPr>
          <a:xfrm>
            <a:off x="914404" y="3784600"/>
            <a:ext cx="42164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Основні аспекти:</a:t>
            </a: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склад сім'ї, взаємини, професії, сімейні свята, батьківський дім, родинні корені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655670" y="2006600"/>
            <a:ext cx="4940300" cy="50800"/>
          </a:xfrm>
          <a:custGeom>
            <a:avLst/>
            <a:gdLst/>
            <a:ahLst/>
            <a:cxnLst/>
            <a:rect l="l" t="t" r="r" b="b"/>
            <a:pathLst>
              <a:path w="4940300" h="50800">
                <a:moveTo>
                  <a:pt x="50800" y="0"/>
                </a:moveTo>
                <a:lnTo>
                  <a:pt x="4889500" y="0"/>
                </a:lnTo>
                <a:cubicBezTo>
                  <a:pt x="4917537" y="0"/>
                  <a:pt x="4940300" y="22763"/>
                  <a:pt x="4940300" y="50800"/>
                </a:cubicBezTo>
                <a:lnTo>
                  <a:pt x="4940300" y="50800"/>
                </a:lnTo>
                <a:lnTo>
                  <a:pt x="0" y="50800"/>
                </a:ln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11" name="Shape 9"/>
          <p:cNvSpPr/>
          <p:nvPr/>
        </p:nvSpPr>
        <p:spPr>
          <a:xfrm>
            <a:off x="5960472" y="2286000"/>
            <a:ext cx="381001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77626" y="3795"/>
                </a:moveTo>
                <a:cubicBezTo>
                  <a:pt x="185440" y="-1265"/>
                  <a:pt x="195560" y="-1265"/>
                  <a:pt x="203374" y="3795"/>
                </a:cubicBezTo>
                <a:lnTo>
                  <a:pt x="370061" y="110951"/>
                </a:lnTo>
                <a:cubicBezTo>
                  <a:pt x="378916" y="116681"/>
                  <a:pt x="383009" y="127546"/>
                  <a:pt x="380033" y="137666"/>
                </a:cubicBezTo>
                <a:cubicBezTo>
                  <a:pt x="377056" y="147786"/>
                  <a:pt x="367754" y="154781"/>
                  <a:pt x="357188" y="154781"/>
                </a:cubicBezTo>
                <a:lnTo>
                  <a:pt x="333375" y="154781"/>
                </a:lnTo>
                <a:lnTo>
                  <a:pt x="333375" y="309563"/>
                </a:lnTo>
                <a:lnTo>
                  <a:pt x="371475" y="338137"/>
                </a:lnTo>
                <a:cubicBezTo>
                  <a:pt x="377503" y="342602"/>
                  <a:pt x="381000" y="349672"/>
                  <a:pt x="381000" y="357188"/>
                </a:cubicBezTo>
                <a:cubicBezTo>
                  <a:pt x="381000" y="370359"/>
                  <a:pt x="370359" y="381000"/>
                  <a:pt x="357188" y="381000"/>
                </a:cubicBezTo>
                <a:lnTo>
                  <a:pt x="23812" y="381000"/>
                </a:lnTo>
                <a:cubicBezTo>
                  <a:pt x="10641" y="381000"/>
                  <a:pt x="0" y="370359"/>
                  <a:pt x="0" y="357188"/>
                </a:cubicBezTo>
                <a:cubicBezTo>
                  <a:pt x="0" y="349672"/>
                  <a:pt x="3497" y="342602"/>
                  <a:pt x="9525" y="338137"/>
                </a:cubicBezTo>
                <a:lnTo>
                  <a:pt x="47625" y="309563"/>
                </a:lnTo>
                <a:lnTo>
                  <a:pt x="47625" y="309563"/>
                </a:lnTo>
                <a:lnTo>
                  <a:pt x="47625" y="154781"/>
                </a:lnTo>
                <a:lnTo>
                  <a:pt x="23812" y="154781"/>
                </a:lnTo>
                <a:cubicBezTo>
                  <a:pt x="13246" y="154781"/>
                  <a:pt x="3944" y="147786"/>
                  <a:pt x="967" y="137666"/>
                </a:cubicBezTo>
                <a:cubicBezTo>
                  <a:pt x="-2009" y="127546"/>
                  <a:pt x="2084" y="116607"/>
                  <a:pt x="10939" y="110951"/>
                </a:cubicBezTo>
                <a:lnTo>
                  <a:pt x="177626" y="3795"/>
                </a:lnTo>
                <a:close/>
                <a:moveTo>
                  <a:pt x="250031" y="154781"/>
                </a:moveTo>
                <a:lnTo>
                  <a:pt x="250031" y="309563"/>
                </a:lnTo>
                <a:lnTo>
                  <a:pt x="297656" y="309563"/>
                </a:lnTo>
                <a:lnTo>
                  <a:pt x="297656" y="154781"/>
                </a:lnTo>
                <a:lnTo>
                  <a:pt x="250031" y="154781"/>
                </a:lnTo>
                <a:close/>
                <a:moveTo>
                  <a:pt x="166688" y="309563"/>
                </a:moveTo>
                <a:lnTo>
                  <a:pt x="214313" y="309563"/>
                </a:lnTo>
                <a:lnTo>
                  <a:pt x="214313" y="154781"/>
                </a:lnTo>
                <a:lnTo>
                  <a:pt x="166688" y="154781"/>
                </a:lnTo>
                <a:lnTo>
                  <a:pt x="166688" y="309563"/>
                </a:lnTo>
                <a:close/>
                <a:moveTo>
                  <a:pt x="83344" y="154781"/>
                </a:moveTo>
                <a:lnTo>
                  <a:pt x="83344" y="309563"/>
                </a:lnTo>
                <a:lnTo>
                  <a:pt x="130969" y="309563"/>
                </a:lnTo>
                <a:lnTo>
                  <a:pt x="130969" y="154781"/>
                </a:lnTo>
                <a:lnTo>
                  <a:pt x="83344" y="154781"/>
                </a:ln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12" name="Text 10"/>
          <p:cNvSpPr/>
          <p:nvPr/>
        </p:nvSpPr>
        <p:spPr>
          <a:xfrm>
            <a:off x="6538319" y="2298700"/>
            <a:ext cx="22987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Держава та історія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909670" y="2819400"/>
            <a:ext cx="45339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Знання про історію держави, державні символи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909670" y="3632200"/>
            <a:ext cx="4432300" cy="812800"/>
          </a:xfrm>
          <a:custGeom>
            <a:avLst/>
            <a:gdLst/>
            <a:ahLst/>
            <a:cxnLst/>
            <a:rect l="l" t="t" r="r" b="b"/>
            <a:pathLst>
              <a:path w="4432300" h="812800">
                <a:moveTo>
                  <a:pt x="101600" y="0"/>
                </a:moveTo>
                <a:lnTo>
                  <a:pt x="4330700" y="0"/>
                </a:lnTo>
                <a:cubicBezTo>
                  <a:pt x="4386775" y="0"/>
                  <a:pt x="4432300" y="45525"/>
                  <a:pt x="4432300" y="101600"/>
                </a:cubicBezTo>
                <a:lnTo>
                  <a:pt x="4432300" y="711200"/>
                </a:lnTo>
                <a:cubicBezTo>
                  <a:pt x="4432300" y="767275"/>
                  <a:pt x="4386775" y="812800"/>
                  <a:pt x="4330700" y="812800"/>
                </a:cubicBezTo>
                <a:lnTo>
                  <a:pt x="101600" y="812800"/>
                </a:lnTo>
                <a:cubicBezTo>
                  <a:pt x="45525" y="812800"/>
                  <a:pt x="0" y="767275"/>
                  <a:pt x="0" y="7112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5" name="Text 13"/>
          <p:cNvSpPr/>
          <p:nvPr/>
        </p:nvSpPr>
        <p:spPr>
          <a:xfrm>
            <a:off x="6062068" y="3784600"/>
            <a:ext cx="42164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Основні аспекти:</a:t>
            </a: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Україна, державні символи, історія народу, видатні діячі, пам'ятні місця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10803334" y="2006600"/>
            <a:ext cx="4940300" cy="50800"/>
          </a:xfrm>
          <a:custGeom>
            <a:avLst/>
            <a:gdLst/>
            <a:ahLst/>
            <a:cxnLst/>
            <a:rect l="l" t="t" r="r" b="b"/>
            <a:pathLst>
              <a:path w="4940300" h="50800">
                <a:moveTo>
                  <a:pt x="50800" y="0"/>
                </a:moveTo>
                <a:lnTo>
                  <a:pt x="4889500" y="0"/>
                </a:lnTo>
                <a:cubicBezTo>
                  <a:pt x="4917537" y="0"/>
                  <a:pt x="4940300" y="22763"/>
                  <a:pt x="4940300" y="50800"/>
                </a:cubicBezTo>
                <a:lnTo>
                  <a:pt x="4940300" y="50800"/>
                </a:lnTo>
                <a:lnTo>
                  <a:pt x="0" y="50800"/>
                </a:ln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17" name="Shape 15"/>
          <p:cNvSpPr/>
          <p:nvPr/>
        </p:nvSpPr>
        <p:spPr>
          <a:xfrm>
            <a:off x="11108140" y="2286000"/>
            <a:ext cx="381001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348258" y="5209"/>
                </a:moveTo>
                <a:cubicBezTo>
                  <a:pt x="353913" y="9748"/>
                  <a:pt x="357188" y="16594"/>
                  <a:pt x="357188" y="23812"/>
                </a:cubicBezTo>
                <a:lnTo>
                  <a:pt x="357188" y="250031"/>
                </a:lnTo>
                <a:cubicBezTo>
                  <a:pt x="357188" y="282922"/>
                  <a:pt x="325189" y="309563"/>
                  <a:pt x="285750" y="309563"/>
                </a:cubicBezTo>
                <a:cubicBezTo>
                  <a:pt x="246311" y="309563"/>
                  <a:pt x="214313" y="282922"/>
                  <a:pt x="214313" y="250031"/>
                </a:cubicBezTo>
                <a:cubicBezTo>
                  <a:pt x="214313" y="217140"/>
                  <a:pt x="246311" y="190500"/>
                  <a:pt x="285750" y="190500"/>
                </a:cubicBezTo>
                <a:cubicBezTo>
                  <a:pt x="294084" y="190500"/>
                  <a:pt x="302121" y="191691"/>
                  <a:pt x="309563" y="193923"/>
                </a:cubicBezTo>
                <a:lnTo>
                  <a:pt x="309563" y="107082"/>
                </a:lnTo>
                <a:lnTo>
                  <a:pt x="142875" y="144140"/>
                </a:lnTo>
                <a:lnTo>
                  <a:pt x="142875" y="297656"/>
                </a:lnTo>
                <a:cubicBezTo>
                  <a:pt x="142875" y="330547"/>
                  <a:pt x="110877" y="357188"/>
                  <a:pt x="71438" y="357188"/>
                </a:cubicBezTo>
                <a:cubicBezTo>
                  <a:pt x="31998" y="357188"/>
                  <a:pt x="0" y="330547"/>
                  <a:pt x="0" y="297656"/>
                </a:cubicBezTo>
                <a:cubicBezTo>
                  <a:pt x="0" y="264765"/>
                  <a:pt x="31998" y="238125"/>
                  <a:pt x="71438" y="238125"/>
                </a:cubicBezTo>
                <a:cubicBezTo>
                  <a:pt x="79772" y="238125"/>
                  <a:pt x="87809" y="239316"/>
                  <a:pt x="95250" y="241548"/>
                </a:cubicBezTo>
                <a:lnTo>
                  <a:pt x="95250" y="71438"/>
                </a:lnTo>
                <a:cubicBezTo>
                  <a:pt x="95250" y="60275"/>
                  <a:pt x="102989" y="50602"/>
                  <a:pt x="113928" y="48220"/>
                </a:cubicBezTo>
                <a:lnTo>
                  <a:pt x="328240" y="595"/>
                </a:lnTo>
                <a:cubicBezTo>
                  <a:pt x="335310" y="-967"/>
                  <a:pt x="342677" y="744"/>
                  <a:pt x="348332" y="5283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18" name="Text 16"/>
          <p:cNvSpPr/>
          <p:nvPr/>
        </p:nvSpPr>
        <p:spPr>
          <a:xfrm>
            <a:off x="11685986" y="2298700"/>
            <a:ext cx="25781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Традиції та культура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1057334" y="2819400"/>
            <a:ext cx="45339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Ознайомлення з традиціями і культурою свого народу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11057334" y="3632200"/>
            <a:ext cx="4432300" cy="812800"/>
          </a:xfrm>
          <a:custGeom>
            <a:avLst/>
            <a:gdLst/>
            <a:ahLst/>
            <a:cxnLst/>
            <a:rect l="l" t="t" r="r" b="b"/>
            <a:pathLst>
              <a:path w="4432300" h="812800">
                <a:moveTo>
                  <a:pt x="101600" y="0"/>
                </a:moveTo>
                <a:lnTo>
                  <a:pt x="4330700" y="0"/>
                </a:lnTo>
                <a:cubicBezTo>
                  <a:pt x="4386775" y="0"/>
                  <a:pt x="4432300" y="45525"/>
                  <a:pt x="4432300" y="101600"/>
                </a:cubicBezTo>
                <a:lnTo>
                  <a:pt x="4432300" y="711200"/>
                </a:lnTo>
                <a:cubicBezTo>
                  <a:pt x="4432300" y="767275"/>
                  <a:pt x="4386775" y="812800"/>
                  <a:pt x="4330700" y="812800"/>
                </a:cubicBezTo>
                <a:lnTo>
                  <a:pt x="101600" y="812800"/>
                </a:lnTo>
                <a:cubicBezTo>
                  <a:pt x="45525" y="812800"/>
                  <a:pt x="0" y="767275"/>
                  <a:pt x="0" y="7112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1" name="Text 19"/>
          <p:cNvSpPr/>
          <p:nvPr/>
        </p:nvSpPr>
        <p:spPr>
          <a:xfrm>
            <a:off x="11209734" y="3784600"/>
            <a:ext cx="42164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Основні аспекти:</a:t>
            </a: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народні свята, обряди, традиційний одяг, вишивка, рушники, пісні, танці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508001" y="5562600"/>
            <a:ext cx="4940300" cy="50800"/>
          </a:xfrm>
          <a:custGeom>
            <a:avLst/>
            <a:gdLst/>
            <a:ahLst/>
            <a:cxnLst/>
            <a:rect l="l" t="t" r="r" b="b"/>
            <a:pathLst>
              <a:path w="4940300" h="50800">
                <a:moveTo>
                  <a:pt x="50800" y="0"/>
                </a:moveTo>
                <a:lnTo>
                  <a:pt x="4889500" y="0"/>
                </a:lnTo>
                <a:cubicBezTo>
                  <a:pt x="4917537" y="0"/>
                  <a:pt x="4940300" y="22763"/>
                  <a:pt x="4940300" y="50800"/>
                </a:cubicBezTo>
                <a:lnTo>
                  <a:pt x="4940300" y="50800"/>
                </a:lnTo>
                <a:lnTo>
                  <a:pt x="0" y="50800"/>
                </a:ln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23" name="Shape 21"/>
          <p:cNvSpPr/>
          <p:nvPr/>
        </p:nvSpPr>
        <p:spPr>
          <a:xfrm>
            <a:off x="812806" y="5842000"/>
            <a:ext cx="381001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350713" y="4986"/>
                </a:moveTo>
                <a:cubicBezTo>
                  <a:pt x="355476" y="446"/>
                  <a:pt x="362396" y="-1191"/>
                  <a:pt x="368796" y="893"/>
                </a:cubicBezTo>
                <a:cubicBezTo>
                  <a:pt x="376089" y="3349"/>
                  <a:pt x="381000" y="10195"/>
                  <a:pt x="381000" y="17859"/>
                </a:cubicBezTo>
                <a:lnTo>
                  <a:pt x="381000" y="156939"/>
                </a:lnTo>
                <a:cubicBezTo>
                  <a:pt x="381000" y="254571"/>
                  <a:pt x="300558" y="333375"/>
                  <a:pt x="203299" y="333375"/>
                </a:cubicBezTo>
                <a:cubicBezTo>
                  <a:pt x="146000" y="333375"/>
                  <a:pt x="96589" y="296540"/>
                  <a:pt x="78656" y="245046"/>
                </a:cubicBezTo>
                <a:cubicBezTo>
                  <a:pt x="52313" y="267965"/>
                  <a:pt x="35719" y="301675"/>
                  <a:pt x="35719" y="339328"/>
                </a:cubicBezTo>
                <a:cubicBezTo>
                  <a:pt x="35719" y="349225"/>
                  <a:pt x="27756" y="357188"/>
                  <a:pt x="17859" y="357188"/>
                </a:cubicBezTo>
                <a:cubicBezTo>
                  <a:pt x="7962" y="357188"/>
                  <a:pt x="0" y="349225"/>
                  <a:pt x="0" y="339328"/>
                </a:cubicBezTo>
                <a:cubicBezTo>
                  <a:pt x="0" y="283592"/>
                  <a:pt x="28426" y="234479"/>
                  <a:pt x="71512" y="205606"/>
                </a:cubicBezTo>
                <a:cubicBezTo>
                  <a:pt x="97780" y="188044"/>
                  <a:pt x="129108" y="178594"/>
                  <a:pt x="160734" y="178594"/>
                </a:cubicBezTo>
                <a:lnTo>
                  <a:pt x="220266" y="178594"/>
                </a:lnTo>
                <a:cubicBezTo>
                  <a:pt x="230163" y="178594"/>
                  <a:pt x="238125" y="170631"/>
                  <a:pt x="238125" y="160734"/>
                </a:cubicBezTo>
                <a:cubicBezTo>
                  <a:pt x="238125" y="150837"/>
                  <a:pt x="230163" y="142875"/>
                  <a:pt x="220266" y="142875"/>
                </a:cubicBezTo>
                <a:lnTo>
                  <a:pt x="160734" y="142875"/>
                </a:lnTo>
                <a:cubicBezTo>
                  <a:pt x="131192" y="142875"/>
                  <a:pt x="103212" y="149423"/>
                  <a:pt x="78135" y="161106"/>
                </a:cubicBezTo>
                <a:cubicBezTo>
                  <a:pt x="95473" y="109017"/>
                  <a:pt x="144512" y="71438"/>
                  <a:pt x="202406" y="71438"/>
                </a:cubicBezTo>
                <a:cubicBezTo>
                  <a:pt x="251817" y="71438"/>
                  <a:pt x="288578" y="54992"/>
                  <a:pt x="313060" y="38695"/>
                </a:cubicBezTo>
                <a:cubicBezTo>
                  <a:pt x="327347" y="29170"/>
                  <a:pt x="339477" y="17785"/>
                  <a:pt x="350788" y="4986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24" name="Text 22"/>
          <p:cNvSpPr/>
          <p:nvPr/>
        </p:nvSpPr>
        <p:spPr>
          <a:xfrm>
            <a:off x="1390650" y="5854700"/>
            <a:ext cx="27305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Природа рідного краю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762001" y="6375400"/>
            <a:ext cx="45339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Розкриття особливостей та багатства рідного краю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762001" y="7188200"/>
            <a:ext cx="4432300" cy="812800"/>
          </a:xfrm>
          <a:custGeom>
            <a:avLst/>
            <a:gdLst/>
            <a:ahLst/>
            <a:cxnLst/>
            <a:rect l="l" t="t" r="r" b="b"/>
            <a:pathLst>
              <a:path w="4432300" h="812800">
                <a:moveTo>
                  <a:pt x="101600" y="0"/>
                </a:moveTo>
                <a:lnTo>
                  <a:pt x="4330700" y="0"/>
                </a:lnTo>
                <a:cubicBezTo>
                  <a:pt x="4386775" y="0"/>
                  <a:pt x="4432300" y="45525"/>
                  <a:pt x="4432300" y="101600"/>
                </a:cubicBezTo>
                <a:lnTo>
                  <a:pt x="4432300" y="711200"/>
                </a:lnTo>
                <a:cubicBezTo>
                  <a:pt x="4432300" y="767275"/>
                  <a:pt x="4386775" y="812800"/>
                  <a:pt x="4330700" y="812800"/>
                </a:cubicBezTo>
                <a:lnTo>
                  <a:pt x="101600" y="812800"/>
                </a:lnTo>
                <a:cubicBezTo>
                  <a:pt x="45525" y="812800"/>
                  <a:pt x="0" y="767275"/>
                  <a:pt x="0" y="7112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7" name="Text 25"/>
          <p:cNvSpPr/>
          <p:nvPr/>
        </p:nvSpPr>
        <p:spPr>
          <a:xfrm>
            <a:off x="914404" y="7340600"/>
            <a:ext cx="42164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Основні аспекти:</a:t>
            </a: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ліси, степи, моря, гори, рослини, тварини, заказники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655670" y="5562600"/>
            <a:ext cx="4940300" cy="50800"/>
          </a:xfrm>
          <a:custGeom>
            <a:avLst/>
            <a:gdLst/>
            <a:ahLst/>
            <a:cxnLst/>
            <a:rect l="l" t="t" r="r" b="b"/>
            <a:pathLst>
              <a:path w="4940300" h="50800">
                <a:moveTo>
                  <a:pt x="50800" y="0"/>
                </a:moveTo>
                <a:lnTo>
                  <a:pt x="4889500" y="0"/>
                </a:lnTo>
                <a:cubicBezTo>
                  <a:pt x="4917537" y="0"/>
                  <a:pt x="4940300" y="22763"/>
                  <a:pt x="4940300" y="50800"/>
                </a:cubicBezTo>
                <a:lnTo>
                  <a:pt x="4940300" y="50800"/>
                </a:lnTo>
                <a:lnTo>
                  <a:pt x="0" y="50800"/>
                </a:ln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29" name="Shape 27"/>
          <p:cNvSpPr/>
          <p:nvPr/>
        </p:nvSpPr>
        <p:spPr>
          <a:xfrm>
            <a:off x="5960472" y="5842000"/>
            <a:ext cx="381001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381000" y="190500"/>
                </a:moveTo>
                <a:cubicBezTo>
                  <a:pt x="381000" y="191170"/>
                  <a:pt x="381000" y="191839"/>
                  <a:pt x="381000" y="192509"/>
                </a:cubicBezTo>
                <a:cubicBezTo>
                  <a:pt x="380702" y="219670"/>
                  <a:pt x="355997" y="238125"/>
                  <a:pt x="328836" y="238125"/>
                </a:cubicBezTo>
                <a:lnTo>
                  <a:pt x="255984" y="238125"/>
                </a:lnTo>
                <a:cubicBezTo>
                  <a:pt x="236265" y="238125"/>
                  <a:pt x="220266" y="254124"/>
                  <a:pt x="220266" y="273844"/>
                </a:cubicBezTo>
                <a:cubicBezTo>
                  <a:pt x="220266" y="276374"/>
                  <a:pt x="220563" y="278829"/>
                  <a:pt x="221010" y="281211"/>
                </a:cubicBezTo>
                <a:cubicBezTo>
                  <a:pt x="222572" y="288801"/>
                  <a:pt x="225847" y="296094"/>
                  <a:pt x="229046" y="303461"/>
                </a:cubicBezTo>
                <a:cubicBezTo>
                  <a:pt x="233586" y="313730"/>
                  <a:pt x="238051" y="323924"/>
                  <a:pt x="238051" y="334714"/>
                </a:cubicBezTo>
                <a:cubicBezTo>
                  <a:pt x="238051" y="358378"/>
                  <a:pt x="221977" y="379884"/>
                  <a:pt x="198313" y="380851"/>
                </a:cubicBezTo>
                <a:cubicBezTo>
                  <a:pt x="195709" y="380926"/>
                  <a:pt x="193104" y="381000"/>
                  <a:pt x="190426" y="381000"/>
                </a:cubicBezTo>
                <a:cubicBezTo>
                  <a:pt x="85204" y="381000"/>
                  <a:pt x="-74" y="295721"/>
                  <a:pt x="-74" y="190500"/>
                </a:cubicBezTo>
                <a:cubicBezTo>
                  <a:pt x="-74" y="85279"/>
                  <a:pt x="85279" y="0"/>
                  <a:pt x="190500" y="0"/>
                </a:cubicBezTo>
                <a:cubicBezTo>
                  <a:pt x="295721" y="0"/>
                  <a:pt x="381000" y="85279"/>
                  <a:pt x="381000" y="190500"/>
                </a:cubicBezTo>
                <a:close/>
                <a:moveTo>
                  <a:pt x="95250" y="214313"/>
                </a:moveTo>
                <a:cubicBezTo>
                  <a:pt x="95250" y="201170"/>
                  <a:pt x="84580" y="190500"/>
                  <a:pt x="71438" y="190500"/>
                </a:cubicBezTo>
                <a:cubicBezTo>
                  <a:pt x="58295" y="190500"/>
                  <a:pt x="47625" y="201170"/>
                  <a:pt x="47625" y="214313"/>
                </a:cubicBezTo>
                <a:cubicBezTo>
                  <a:pt x="47625" y="227455"/>
                  <a:pt x="58295" y="238125"/>
                  <a:pt x="71438" y="238125"/>
                </a:cubicBezTo>
                <a:cubicBezTo>
                  <a:pt x="84580" y="238125"/>
                  <a:pt x="95250" y="227455"/>
                  <a:pt x="95250" y="214313"/>
                </a:cubicBezTo>
                <a:close/>
                <a:moveTo>
                  <a:pt x="95250" y="142875"/>
                </a:moveTo>
                <a:cubicBezTo>
                  <a:pt x="108392" y="142875"/>
                  <a:pt x="119063" y="132205"/>
                  <a:pt x="119063" y="119063"/>
                </a:cubicBezTo>
                <a:cubicBezTo>
                  <a:pt x="119063" y="105920"/>
                  <a:pt x="108392" y="95250"/>
                  <a:pt x="95250" y="95250"/>
                </a:cubicBezTo>
                <a:cubicBezTo>
                  <a:pt x="82108" y="95250"/>
                  <a:pt x="71438" y="105920"/>
                  <a:pt x="71438" y="119063"/>
                </a:cubicBezTo>
                <a:cubicBezTo>
                  <a:pt x="71438" y="132205"/>
                  <a:pt x="82108" y="142875"/>
                  <a:pt x="95250" y="142875"/>
                </a:cubicBezTo>
                <a:close/>
                <a:moveTo>
                  <a:pt x="214313" y="71438"/>
                </a:moveTo>
                <a:cubicBezTo>
                  <a:pt x="214313" y="58295"/>
                  <a:pt x="203642" y="47625"/>
                  <a:pt x="190500" y="47625"/>
                </a:cubicBezTo>
                <a:cubicBezTo>
                  <a:pt x="177358" y="47625"/>
                  <a:pt x="166688" y="58295"/>
                  <a:pt x="166688" y="71438"/>
                </a:cubicBezTo>
                <a:cubicBezTo>
                  <a:pt x="166688" y="84580"/>
                  <a:pt x="177358" y="95250"/>
                  <a:pt x="190500" y="95250"/>
                </a:cubicBezTo>
                <a:cubicBezTo>
                  <a:pt x="203642" y="95250"/>
                  <a:pt x="214313" y="84580"/>
                  <a:pt x="214313" y="71438"/>
                </a:cubicBezTo>
                <a:close/>
                <a:moveTo>
                  <a:pt x="285750" y="142875"/>
                </a:moveTo>
                <a:cubicBezTo>
                  <a:pt x="298892" y="142875"/>
                  <a:pt x="309563" y="132205"/>
                  <a:pt x="309563" y="119063"/>
                </a:cubicBezTo>
                <a:cubicBezTo>
                  <a:pt x="309563" y="105920"/>
                  <a:pt x="298892" y="95250"/>
                  <a:pt x="285750" y="95250"/>
                </a:cubicBezTo>
                <a:cubicBezTo>
                  <a:pt x="272608" y="95250"/>
                  <a:pt x="261938" y="105920"/>
                  <a:pt x="261938" y="119063"/>
                </a:cubicBezTo>
                <a:cubicBezTo>
                  <a:pt x="261938" y="132205"/>
                  <a:pt x="272608" y="142875"/>
                  <a:pt x="285750" y="142875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30" name="Text 28"/>
          <p:cNvSpPr/>
          <p:nvPr/>
        </p:nvSpPr>
        <p:spPr>
          <a:xfrm>
            <a:off x="6538323" y="5854700"/>
            <a:ext cx="1905001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Народні ремеса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5909670" y="6375400"/>
            <a:ext cx="45339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Ознайомлення з народними промислами та творчість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5909670" y="7188200"/>
            <a:ext cx="4432300" cy="812800"/>
          </a:xfrm>
          <a:custGeom>
            <a:avLst/>
            <a:gdLst/>
            <a:ahLst/>
            <a:cxnLst/>
            <a:rect l="l" t="t" r="r" b="b"/>
            <a:pathLst>
              <a:path w="4432300" h="812800">
                <a:moveTo>
                  <a:pt x="101600" y="0"/>
                </a:moveTo>
                <a:lnTo>
                  <a:pt x="4330700" y="0"/>
                </a:lnTo>
                <a:cubicBezTo>
                  <a:pt x="4386775" y="0"/>
                  <a:pt x="4432300" y="45525"/>
                  <a:pt x="4432300" y="101600"/>
                </a:cubicBezTo>
                <a:lnTo>
                  <a:pt x="4432300" y="711200"/>
                </a:lnTo>
                <a:cubicBezTo>
                  <a:pt x="4432300" y="767275"/>
                  <a:pt x="4386775" y="812800"/>
                  <a:pt x="4330700" y="812800"/>
                </a:cubicBezTo>
                <a:lnTo>
                  <a:pt x="101600" y="812800"/>
                </a:lnTo>
                <a:cubicBezTo>
                  <a:pt x="45525" y="812800"/>
                  <a:pt x="0" y="767275"/>
                  <a:pt x="0" y="7112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33" name="Text 31"/>
          <p:cNvSpPr/>
          <p:nvPr/>
        </p:nvSpPr>
        <p:spPr>
          <a:xfrm>
            <a:off x="6062068" y="7340600"/>
            <a:ext cx="42164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Основні аспекти:</a:t>
            </a: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вишивка, витинанка, писанкарство, гончарство, ліплення, розпис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10803334" y="5562600"/>
            <a:ext cx="4940300" cy="50800"/>
          </a:xfrm>
          <a:custGeom>
            <a:avLst/>
            <a:gdLst/>
            <a:ahLst/>
            <a:cxnLst/>
            <a:rect l="l" t="t" r="r" b="b"/>
            <a:pathLst>
              <a:path w="4940300" h="50800">
                <a:moveTo>
                  <a:pt x="50800" y="0"/>
                </a:moveTo>
                <a:lnTo>
                  <a:pt x="4889500" y="0"/>
                </a:lnTo>
                <a:cubicBezTo>
                  <a:pt x="4917537" y="0"/>
                  <a:pt x="4940300" y="22763"/>
                  <a:pt x="4940300" y="50800"/>
                </a:cubicBezTo>
                <a:lnTo>
                  <a:pt x="4940300" y="50800"/>
                </a:lnTo>
                <a:lnTo>
                  <a:pt x="0" y="50800"/>
                </a:ln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35" name="Shape 33"/>
          <p:cNvSpPr/>
          <p:nvPr/>
        </p:nvSpPr>
        <p:spPr>
          <a:xfrm>
            <a:off x="11108140" y="5842000"/>
            <a:ext cx="381001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47551" y="10716"/>
                </a:moveTo>
                <a:cubicBezTo>
                  <a:pt x="46955" y="4614"/>
                  <a:pt x="41821" y="0"/>
                  <a:pt x="35719" y="0"/>
                </a:cubicBezTo>
                <a:cubicBezTo>
                  <a:pt x="29617" y="0"/>
                  <a:pt x="24482" y="4614"/>
                  <a:pt x="23812" y="10641"/>
                </a:cubicBezTo>
                <a:lnTo>
                  <a:pt x="13320" y="111398"/>
                </a:lnTo>
                <a:cubicBezTo>
                  <a:pt x="12353" y="115863"/>
                  <a:pt x="11906" y="120402"/>
                  <a:pt x="11906" y="124941"/>
                </a:cubicBezTo>
                <a:cubicBezTo>
                  <a:pt x="11906" y="159097"/>
                  <a:pt x="38026" y="187151"/>
                  <a:pt x="71438" y="190202"/>
                </a:cubicBezTo>
                <a:lnTo>
                  <a:pt x="71438" y="357188"/>
                </a:lnTo>
                <a:cubicBezTo>
                  <a:pt x="71438" y="370359"/>
                  <a:pt x="82079" y="381000"/>
                  <a:pt x="95250" y="381000"/>
                </a:cubicBezTo>
                <a:cubicBezTo>
                  <a:pt x="108421" y="381000"/>
                  <a:pt x="119063" y="370359"/>
                  <a:pt x="119063" y="357188"/>
                </a:cubicBezTo>
                <a:lnTo>
                  <a:pt x="119063" y="190202"/>
                </a:lnTo>
                <a:cubicBezTo>
                  <a:pt x="152474" y="187151"/>
                  <a:pt x="178594" y="159097"/>
                  <a:pt x="178594" y="124941"/>
                </a:cubicBezTo>
                <a:cubicBezTo>
                  <a:pt x="178594" y="120402"/>
                  <a:pt x="178147" y="115863"/>
                  <a:pt x="177180" y="111398"/>
                </a:cubicBezTo>
                <a:lnTo>
                  <a:pt x="166613" y="10641"/>
                </a:lnTo>
                <a:cubicBezTo>
                  <a:pt x="166018" y="4614"/>
                  <a:pt x="160883" y="0"/>
                  <a:pt x="154781" y="0"/>
                </a:cubicBezTo>
                <a:cubicBezTo>
                  <a:pt x="148679" y="0"/>
                  <a:pt x="143545" y="4614"/>
                  <a:pt x="142949" y="10716"/>
                </a:cubicBezTo>
                <a:lnTo>
                  <a:pt x="132829" y="111547"/>
                </a:lnTo>
                <a:cubicBezTo>
                  <a:pt x="132383" y="115788"/>
                  <a:pt x="128811" y="119063"/>
                  <a:pt x="124569" y="119063"/>
                </a:cubicBezTo>
                <a:cubicBezTo>
                  <a:pt x="120253" y="119063"/>
                  <a:pt x="116681" y="115788"/>
                  <a:pt x="116235" y="111472"/>
                </a:cubicBezTo>
                <a:lnTo>
                  <a:pt x="107082" y="10864"/>
                </a:lnTo>
                <a:cubicBezTo>
                  <a:pt x="106561" y="4688"/>
                  <a:pt x="101426" y="0"/>
                  <a:pt x="95250" y="0"/>
                </a:cubicBezTo>
                <a:cubicBezTo>
                  <a:pt x="89074" y="0"/>
                  <a:pt x="83939" y="4688"/>
                  <a:pt x="83418" y="10864"/>
                </a:cubicBezTo>
                <a:lnTo>
                  <a:pt x="74265" y="111472"/>
                </a:lnTo>
                <a:cubicBezTo>
                  <a:pt x="73893" y="115788"/>
                  <a:pt x="70247" y="119063"/>
                  <a:pt x="65931" y="119063"/>
                </a:cubicBezTo>
                <a:cubicBezTo>
                  <a:pt x="61615" y="119063"/>
                  <a:pt x="58043" y="115788"/>
                  <a:pt x="57671" y="111547"/>
                </a:cubicBezTo>
                <a:lnTo>
                  <a:pt x="47551" y="10716"/>
                </a:lnTo>
                <a:close/>
                <a:moveTo>
                  <a:pt x="333375" y="0"/>
                </a:moveTo>
                <a:cubicBezTo>
                  <a:pt x="321469" y="0"/>
                  <a:pt x="238125" y="23812"/>
                  <a:pt x="238125" y="130969"/>
                </a:cubicBezTo>
                <a:lnTo>
                  <a:pt x="238125" y="214313"/>
                </a:lnTo>
                <a:cubicBezTo>
                  <a:pt x="238125" y="240581"/>
                  <a:pt x="259482" y="261938"/>
                  <a:pt x="285750" y="261938"/>
                </a:cubicBezTo>
                <a:lnTo>
                  <a:pt x="309563" y="261938"/>
                </a:lnTo>
                <a:lnTo>
                  <a:pt x="309563" y="357188"/>
                </a:lnTo>
                <a:cubicBezTo>
                  <a:pt x="309563" y="370359"/>
                  <a:pt x="320204" y="381000"/>
                  <a:pt x="333375" y="381000"/>
                </a:cubicBezTo>
                <a:cubicBezTo>
                  <a:pt x="346546" y="381000"/>
                  <a:pt x="357188" y="370359"/>
                  <a:pt x="357188" y="357188"/>
                </a:cubicBezTo>
                <a:lnTo>
                  <a:pt x="357188" y="23812"/>
                </a:lnTo>
                <a:cubicBezTo>
                  <a:pt x="357188" y="10641"/>
                  <a:pt x="346546" y="0"/>
                  <a:pt x="333375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36" name="Text 34"/>
          <p:cNvSpPr/>
          <p:nvPr/>
        </p:nvSpPr>
        <p:spPr>
          <a:xfrm>
            <a:off x="11685984" y="5854700"/>
            <a:ext cx="2362201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Національна кухня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11057334" y="6375400"/>
            <a:ext cx="45339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Знайомство з національними продуктами харчування та стравами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11057334" y="7188200"/>
            <a:ext cx="4432300" cy="812800"/>
          </a:xfrm>
          <a:custGeom>
            <a:avLst/>
            <a:gdLst/>
            <a:ahLst/>
            <a:cxnLst/>
            <a:rect l="l" t="t" r="r" b="b"/>
            <a:pathLst>
              <a:path w="4432300" h="812800">
                <a:moveTo>
                  <a:pt x="101600" y="0"/>
                </a:moveTo>
                <a:lnTo>
                  <a:pt x="4330700" y="0"/>
                </a:lnTo>
                <a:cubicBezTo>
                  <a:pt x="4386775" y="0"/>
                  <a:pt x="4432300" y="45525"/>
                  <a:pt x="4432300" y="101600"/>
                </a:cubicBezTo>
                <a:lnTo>
                  <a:pt x="4432300" y="711200"/>
                </a:lnTo>
                <a:cubicBezTo>
                  <a:pt x="4432300" y="767275"/>
                  <a:pt x="4386775" y="812800"/>
                  <a:pt x="4330700" y="812800"/>
                </a:cubicBezTo>
                <a:lnTo>
                  <a:pt x="101600" y="812800"/>
                </a:lnTo>
                <a:cubicBezTo>
                  <a:pt x="45525" y="812800"/>
                  <a:pt x="0" y="767275"/>
                  <a:pt x="0" y="7112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39" name="Text 37"/>
          <p:cNvSpPr/>
          <p:nvPr/>
        </p:nvSpPr>
        <p:spPr>
          <a:xfrm>
            <a:off x="11209734" y="7340600"/>
            <a:ext cx="42164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Основні аспекти:</a:t>
            </a: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традиційні страви, хліб, каша, борщ, вареники, узвар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F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1017588"/>
            <a:ext cx="59055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b="1" kern="0" spc="179" dirty="0">
                <a:solidFill>
                  <a:srgbClr val="A85C4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ФОРМИ РОБОТИ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1525588"/>
            <a:ext cx="6096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rgbClr val="5C4B4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Заняття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8000" y="2439988"/>
            <a:ext cx="5791200" cy="2336800"/>
          </a:xfrm>
          <a:custGeom>
            <a:avLst/>
            <a:gdLst/>
            <a:ahLst/>
            <a:cxnLst/>
            <a:rect l="l" t="t" r="r" b="b"/>
            <a:pathLst>
              <a:path w="5791200" h="2336800">
                <a:moveTo>
                  <a:pt x="203208" y="0"/>
                </a:moveTo>
                <a:lnTo>
                  <a:pt x="5587992" y="0"/>
                </a:lnTo>
                <a:cubicBezTo>
                  <a:pt x="5700221" y="0"/>
                  <a:pt x="5791200" y="90979"/>
                  <a:pt x="5791200" y="203208"/>
                </a:cubicBezTo>
                <a:lnTo>
                  <a:pt x="5791200" y="2133592"/>
                </a:lnTo>
                <a:cubicBezTo>
                  <a:pt x="5791200" y="2245821"/>
                  <a:pt x="5700221" y="2336800"/>
                  <a:pt x="5587992" y="2336800"/>
                </a:cubicBezTo>
                <a:lnTo>
                  <a:pt x="203208" y="2336800"/>
                </a:lnTo>
                <a:cubicBezTo>
                  <a:pt x="90979" y="2336800"/>
                  <a:pt x="0" y="2245821"/>
                  <a:pt x="0" y="2133592"/>
                </a:cubicBezTo>
                <a:lnTo>
                  <a:pt x="0" y="203208"/>
                </a:lnTo>
                <a:cubicBezTo>
                  <a:pt x="0" y="91055"/>
                  <a:pt x="91055" y="0"/>
                  <a:pt x="203208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5" name="Shape 3"/>
          <p:cNvSpPr/>
          <p:nvPr/>
        </p:nvSpPr>
        <p:spPr>
          <a:xfrm>
            <a:off x="815981" y="2757488"/>
            <a:ext cx="476251" cy="381000"/>
          </a:xfrm>
          <a:custGeom>
            <a:avLst/>
            <a:gdLst/>
            <a:ahLst/>
            <a:cxnLst/>
            <a:rect l="l" t="t" r="r" b="b"/>
            <a:pathLst>
              <a:path w="476250" h="381000">
                <a:moveTo>
                  <a:pt x="95250" y="71438"/>
                </a:moveTo>
                <a:cubicBezTo>
                  <a:pt x="95250" y="45169"/>
                  <a:pt x="116607" y="23812"/>
                  <a:pt x="142875" y="23812"/>
                </a:cubicBezTo>
                <a:lnTo>
                  <a:pt x="404813" y="23812"/>
                </a:lnTo>
                <a:cubicBezTo>
                  <a:pt x="431081" y="23812"/>
                  <a:pt x="452438" y="45169"/>
                  <a:pt x="452438" y="71438"/>
                </a:cubicBezTo>
                <a:lnTo>
                  <a:pt x="452438" y="250031"/>
                </a:lnTo>
                <a:lnTo>
                  <a:pt x="381000" y="250031"/>
                </a:lnTo>
                <a:lnTo>
                  <a:pt x="381000" y="238125"/>
                </a:lnTo>
                <a:cubicBezTo>
                  <a:pt x="381000" y="224954"/>
                  <a:pt x="370359" y="214313"/>
                  <a:pt x="357188" y="214313"/>
                </a:cubicBezTo>
                <a:lnTo>
                  <a:pt x="309563" y="214313"/>
                </a:lnTo>
                <a:cubicBezTo>
                  <a:pt x="296391" y="214313"/>
                  <a:pt x="285750" y="224954"/>
                  <a:pt x="285750" y="238125"/>
                </a:cubicBezTo>
                <a:lnTo>
                  <a:pt x="285750" y="250031"/>
                </a:lnTo>
                <a:lnTo>
                  <a:pt x="189681" y="250031"/>
                </a:lnTo>
                <a:cubicBezTo>
                  <a:pt x="197793" y="236041"/>
                  <a:pt x="202406" y="219745"/>
                  <a:pt x="202406" y="202406"/>
                </a:cubicBezTo>
                <a:cubicBezTo>
                  <a:pt x="202406" y="149796"/>
                  <a:pt x="159767" y="107156"/>
                  <a:pt x="107156" y="107156"/>
                </a:cubicBezTo>
                <a:cubicBezTo>
                  <a:pt x="103138" y="107156"/>
                  <a:pt x="99120" y="107379"/>
                  <a:pt x="95250" y="107900"/>
                </a:cubicBezTo>
                <a:lnTo>
                  <a:pt x="95250" y="71438"/>
                </a:lnTo>
                <a:close/>
                <a:moveTo>
                  <a:pt x="247799" y="333375"/>
                </a:moveTo>
                <a:cubicBezTo>
                  <a:pt x="244004" y="315367"/>
                  <a:pt x="235669" y="299070"/>
                  <a:pt x="223912" y="285750"/>
                </a:cubicBezTo>
                <a:lnTo>
                  <a:pt x="452438" y="285750"/>
                </a:lnTo>
                <a:cubicBezTo>
                  <a:pt x="452438" y="312018"/>
                  <a:pt x="431081" y="333375"/>
                  <a:pt x="404813" y="333375"/>
                </a:cubicBezTo>
                <a:lnTo>
                  <a:pt x="247799" y="333375"/>
                </a:lnTo>
                <a:close/>
                <a:moveTo>
                  <a:pt x="47625" y="202406"/>
                </a:moveTo>
                <a:cubicBezTo>
                  <a:pt x="47625" y="169550"/>
                  <a:pt x="74300" y="142875"/>
                  <a:pt x="107156" y="142875"/>
                </a:cubicBezTo>
                <a:cubicBezTo>
                  <a:pt x="140012" y="142875"/>
                  <a:pt x="166688" y="169550"/>
                  <a:pt x="166688" y="202406"/>
                </a:cubicBezTo>
                <a:cubicBezTo>
                  <a:pt x="166688" y="235262"/>
                  <a:pt x="140012" y="261938"/>
                  <a:pt x="107156" y="261938"/>
                </a:cubicBezTo>
                <a:cubicBezTo>
                  <a:pt x="74300" y="261938"/>
                  <a:pt x="47625" y="235262"/>
                  <a:pt x="47625" y="202406"/>
                </a:cubicBezTo>
                <a:close/>
                <a:moveTo>
                  <a:pt x="0" y="357188"/>
                </a:moveTo>
                <a:cubicBezTo>
                  <a:pt x="0" y="317748"/>
                  <a:pt x="31998" y="285750"/>
                  <a:pt x="71438" y="285750"/>
                </a:cubicBezTo>
                <a:lnTo>
                  <a:pt x="142875" y="285750"/>
                </a:lnTo>
                <a:cubicBezTo>
                  <a:pt x="182314" y="285750"/>
                  <a:pt x="214313" y="317748"/>
                  <a:pt x="214313" y="357188"/>
                </a:cubicBezTo>
                <a:cubicBezTo>
                  <a:pt x="214313" y="370359"/>
                  <a:pt x="203671" y="381000"/>
                  <a:pt x="190500" y="381000"/>
                </a:cubicBezTo>
                <a:lnTo>
                  <a:pt x="23812" y="381000"/>
                </a:lnTo>
                <a:cubicBezTo>
                  <a:pt x="10641" y="381000"/>
                  <a:pt x="0" y="370359"/>
                  <a:pt x="0" y="357188"/>
                </a:cubicBezTo>
                <a:close/>
              </a:path>
            </a:pathLst>
          </a:custGeom>
          <a:solidFill>
            <a:srgbClr val="FDFBF6"/>
          </a:solidFill>
          <a:ln/>
        </p:spPr>
      </p:sp>
      <p:sp>
        <p:nvSpPr>
          <p:cNvPr id="6" name="Text 4"/>
          <p:cNvSpPr/>
          <p:nvPr/>
        </p:nvSpPr>
        <p:spPr>
          <a:xfrm>
            <a:off x="1441455" y="2744788"/>
            <a:ext cx="28067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FDFBF6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Організація занять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12800" y="3354388"/>
            <a:ext cx="5295900" cy="111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Основна форма роботи з дітьми, що дозволяє систематично та цілеспрямовано вивчати українське народознавство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33405" y="5078413"/>
            <a:ext cx="50800" cy="1016000"/>
          </a:xfrm>
          <a:custGeom>
            <a:avLst/>
            <a:gdLst/>
            <a:ahLst/>
            <a:cxnLst/>
            <a:rect l="l" t="t" r="r" b="b"/>
            <a:pathLst>
              <a:path w="50800" h="1016000">
                <a:moveTo>
                  <a:pt x="50800" y="0"/>
                </a:moveTo>
                <a:lnTo>
                  <a:pt x="50800" y="0"/>
                </a:lnTo>
                <a:lnTo>
                  <a:pt x="50800" y="1016000"/>
                </a:lnTo>
                <a:lnTo>
                  <a:pt x="50800" y="1016000"/>
                </a:lnTo>
                <a:cubicBezTo>
                  <a:pt x="22763" y="1016000"/>
                  <a:pt x="0" y="993237"/>
                  <a:pt x="0" y="9652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9" name="Text 7"/>
          <p:cNvSpPr/>
          <p:nvPr/>
        </p:nvSpPr>
        <p:spPr>
          <a:xfrm>
            <a:off x="762004" y="5281613"/>
            <a:ext cx="54356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Інтегровані заняття:</a:t>
            </a: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поєднання різних видів діяльності з народознавчим матеріалом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33405" y="6094413"/>
            <a:ext cx="50800" cy="1016000"/>
          </a:xfrm>
          <a:custGeom>
            <a:avLst/>
            <a:gdLst/>
            <a:ahLst/>
            <a:cxnLst/>
            <a:rect l="l" t="t" r="r" b="b"/>
            <a:pathLst>
              <a:path w="50800" h="1016000">
                <a:moveTo>
                  <a:pt x="50800" y="0"/>
                </a:moveTo>
                <a:lnTo>
                  <a:pt x="50800" y="0"/>
                </a:lnTo>
                <a:lnTo>
                  <a:pt x="50800" y="1016000"/>
                </a:lnTo>
                <a:lnTo>
                  <a:pt x="50800" y="1016000"/>
                </a:lnTo>
                <a:cubicBezTo>
                  <a:pt x="22763" y="1016000"/>
                  <a:pt x="0" y="993237"/>
                  <a:pt x="0" y="9652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11" name="Text 9"/>
          <p:cNvSpPr/>
          <p:nvPr/>
        </p:nvSpPr>
        <p:spPr>
          <a:xfrm>
            <a:off x="762004" y="6297613"/>
            <a:ext cx="54356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Комплексні заняття:</a:t>
            </a: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охоплення кількох напрямків народознавства в одному занятті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33405" y="7110413"/>
            <a:ext cx="50800" cy="1016000"/>
          </a:xfrm>
          <a:custGeom>
            <a:avLst/>
            <a:gdLst/>
            <a:ahLst/>
            <a:cxnLst/>
            <a:rect l="l" t="t" r="r" b="b"/>
            <a:pathLst>
              <a:path w="50800" h="1016000">
                <a:moveTo>
                  <a:pt x="50800" y="0"/>
                </a:moveTo>
                <a:lnTo>
                  <a:pt x="50800" y="0"/>
                </a:lnTo>
                <a:lnTo>
                  <a:pt x="50800" y="1016000"/>
                </a:lnTo>
                <a:lnTo>
                  <a:pt x="50800" y="1016000"/>
                </a:lnTo>
                <a:cubicBezTo>
                  <a:pt x="22763" y="1016000"/>
                  <a:pt x="0" y="993237"/>
                  <a:pt x="0" y="9652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13" name="Text 11"/>
          <p:cNvSpPr/>
          <p:nvPr/>
        </p:nvSpPr>
        <p:spPr>
          <a:xfrm>
            <a:off x="762004" y="7313613"/>
            <a:ext cx="54356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Ігри-заняття:</a:t>
            </a: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навчання через народні ігри, забавлянки, потішки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616707" y="520700"/>
            <a:ext cx="9118601" cy="5613400"/>
          </a:xfrm>
          <a:custGeom>
            <a:avLst/>
            <a:gdLst/>
            <a:ahLst/>
            <a:cxnLst/>
            <a:rect l="l" t="t" r="r" b="b"/>
            <a:pathLst>
              <a:path w="9118600" h="5613400">
                <a:moveTo>
                  <a:pt x="152404" y="0"/>
                </a:moveTo>
                <a:lnTo>
                  <a:pt x="8966196" y="0"/>
                </a:lnTo>
                <a:cubicBezTo>
                  <a:pt x="9050366" y="0"/>
                  <a:pt x="9118600" y="68234"/>
                  <a:pt x="9118600" y="152404"/>
                </a:cubicBezTo>
                <a:lnTo>
                  <a:pt x="9118600" y="5460996"/>
                </a:lnTo>
                <a:cubicBezTo>
                  <a:pt x="9118600" y="5545166"/>
                  <a:pt x="9050366" y="5613400"/>
                  <a:pt x="8966196" y="5613400"/>
                </a:cubicBezTo>
                <a:lnTo>
                  <a:pt x="152404" y="5613400"/>
                </a:lnTo>
                <a:cubicBezTo>
                  <a:pt x="68234" y="5613400"/>
                  <a:pt x="0" y="5545166"/>
                  <a:pt x="0" y="5460996"/>
                </a:cubicBezTo>
                <a:lnTo>
                  <a:pt x="0" y="152404"/>
                </a:lnTo>
                <a:cubicBezTo>
                  <a:pt x="0" y="68234"/>
                  <a:pt x="68234" y="0"/>
                  <a:pt x="152404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83401" y="787400"/>
            <a:ext cx="87376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Методи та прийоми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902450" y="1397000"/>
            <a:ext cx="342900" cy="304800"/>
          </a:xfrm>
          <a:custGeom>
            <a:avLst/>
            <a:gdLst/>
            <a:ahLst/>
            <a:cxnLst/>
            <a:rect l="l" t="t" r="r" b="b"/>
            <a:pathLst>
              <a:path w="342900" h="304800">
                <a:moveTo>
                  <a:pt x="228600" y="85725"/>
                </a:moveTo>
                <a:cubicBezTo>
                  <a:pt x="228600" y="143589"/>
                  <a:pt x="177403" y="190500"/>
                  <a:pt x="114300" y="190500"/>
                </a:cubicBezTo>
                <a:cubicBezTo>
                  <a:pt x="98405" y="190500"/>
                  <a:pt x="83284" y="187523"/>
                  <a:pt x="69533" y="182166"/>
                </a:cubicBezTo>
                <a:lnTo>
                  <a:pt x="20955" y="207883"/>
                </a:lnTo>
                <a:cubicBezTo>
                  <a:pt x="15419" y="210800"/>
                  <a:pt x="8632" y="209788"/>
                  <a:pt x="4167" y="205383"/>
                </a:cubicBezTo>
                <a:cubicBezTo>
                  <a:pt x="-298" y="200978"/>
                  <a:pt x="-1310" y="194131"/>
                  <a:pt x="1667" y="188595"/>
                </a:cubicBezTo>
                <a:lnTo>
                  <a:pt x="22860" y="148590"/>
                </a:lnTo>
                <a:cubicBezTo>
                  <a:pt x="8513" y="131088"/>
                  <a:pt x="0" y="109299"/>
                  <a:pt x="0" y="85725"/>
                </a:cubicBezTo>
                <a:cubicBezTo>
                  <a:pt x="0" y="27861"/>
                  <a:pt x="51197" y="-19050"/>
                  <a:pt x="114300" y="-19050"/>
                </a:cubicBezTo>
                <a:cubicBezTo>
                  <a:pt x="177403" y="-19050"/>
                  <a:pt x="228600" y="27861"/>
                  <a:pt x="228600" y="85725"/>
                </a:cubicBezTo>
                <a:close/>
                <a:moveTo>
                  <a:pt x="228600" y="304800"/>
                </a:moveTo>
                <a:cubicBezTo>
                  <a:pt x="172581" y="304800"/>
                  <a:pt x="125968" y="267831"/>
                  <a:pt x="116205" y="219075"/>
                </a:cubicBezTo>
                <a:cubicBezTo>
                  <a:pt x="187643" y="218182"/>
                  <a:pt x="249734" y="167342"/>
                  <a:pt x="256580" y="98405"/>
                </a:cubicBezTo>
                <a:cubicBezTo>
                  <a:pt x="306169" y="109835"/>
                  <a:pt x="342900" y="150971"/>
                  <a:pt x="342900" y="200025"/>
                </a:cubicBezTo>
                <a:cubicBezTo>
                  <a:pt x="342900" y="223599"/>
                  <a:pt x="334387" y="245388"/>
                  <a:pt x="320040" y="262890"/>
                </a:cubicBezTo>
                <a:lnTo>
                  <a:pt x="341233" y="302895"/>
                </a:lnTo>
                <a:cubicBezTo>
                  <a:pt x="344150" y="308431"/>
                  <a:pt x="343138" y="315218"/>
                  <a:pt x="338733" y="319683"/>
                </a:cubicBezTo>
                <a:cubicBezTo>
                  <a:pt x="334328" y="324148"/>
                  <a:pt x="327481" y="325160"/>
                  <a:pt x="321945" y="322183"/>
                </a:cubicBezTo>
                <a:lnTo>
                  <a:pt x="273368" y="296466"/>
                </a:lnTo>
                <a:cubicBezTo>
                  <a:pt x="259616" y="301823"/>
                  <a:pt x="244495" y="304800"/>
                  <a:pt x="228600" y="30480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17" name="Text 15"/>
          <p:cNvSpPr/>
          <p:nvPr/>
        </p:nvSpPr>
        <p:spPr>
          <a:xfrm>
            <a:off x="7416800" y="1397000"/>
            <a:ext cx="3784601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Бесіди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7416800" y="1752600"/>
            <a:ext cx="37719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Обговорення народознавчих тем з використанням наочності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1271250" y="1397000"/>
            <a:ext cx="342900" cy="304800"/>
          </a:xfrm>
          <a:custGeom>
            <a:avLst/>
            <a:gdLst/>
            <a:ahLst/>
            <a:cxnLst/>
            <a:rect l="l" t="t" r="r" b="b"/>
            <a:pathLst>
              <a:path w="342900" h="304800">
                <a:moveTo>
                  <a:pt x="171450" y="19050"/>
                </a:moveTo>
                <a:cubicBezTo>
                  <a:pt x="123349" y="19050"/>
                  <a:pt x="84832" y="40957"/>
                  <a:pt x="56793" y="67032"/>
                </a:cubicBezTo>
                <a:cubicBezTo>
                  <a:pt x="28932" y="92928"/>
                  <a:pt x="10299" y="123825"/>
                  <a:pt x="1429" y="145078"/>
                </a:cubicBezTo>
                <a:cubicBezTo>
                  <a:pt x="-536" y="149781"/>
                  <a:pt x="-536" y="155019"/>
                  <a:pt x="1429" y="159722"/>
                </a:cubicBezTo>
                <a:cubicBezTo>
                  <a:pt x="10299" y="180975"/>
                  <a:pt x="28932" y="211931"/>
                  <a:pt x="56793" y="237768"/>
                </a:cubicBezTo>
                <a:cubicBezTo>
                  <a:pt x="84832" y="263783"/>
                  <a:pt x="123349" y="285750"/>
                  <a:pt x="171450" y="285750"/>
                </a:cubicBezTo>
                <a:cubicBezTo>
                  <a:pt x="219551" y="285750"/>
                  <a:pt x="258068" y="263843"/>
                  <a:pt x="286107" y="237768"/>
                </a:cubicBezTo>
                <a:cubicBezTo>
                  <a:pt x="313968" y="211872"/>
                  <a:pt x="332601" y="180975"/>
                  <a:pt x="341471" y="159722"/>
                </a:cubicBezTo>
                <a:cubicBezTo>
                  <a:pt x="343436" y="155019"/>
                  <a:pt x="343436" y="149781"/>
                  <a:pt x="341471" y="145078"/>
                </a:cubicBezTo>
                <a:cubicBezTo>
                  <a:pt x="332601" y="123825"/>
                  <a:pt x="313968" y="92869"/>
                  <a:pt x="286107" y="67032"/>
                </a:cubicBezTo>
                <a:cubicBezTo>
                  <a:pt x="258068" y="41017"/>
                  <a:pt x="219551" y="19050"/>
                  <a:pt x="171450" y="19050"/>
                </a:cubicBezTo>
                <a:close/>
                <a:moveTo>
                  <a:pt x="85725" y="152400"/>
                </a:moveTo>
                <a:cubicBezTo>
                  <a:pt x="85725" y="105087"/>
                  <a:pt x="124137" y="66675"/>
                  <a:pt x="171450" y="66675"/>
                </a:cubicBezTo>
                <a:cubicBezTo>
                  <a:pt x="218763" y="66675"/>
                  <a:pt x="257175" y="105087"/>
                  <a:pt x="257175" y="152400"/>
                </a:cubicBezTo>
                <a:cubicBezTo>
                  <a:pt x="257175" y="199713"/>
                  <a:pt x="218763" y="238125"/>
                  <a:pt x="171450" y="238125"/>
                </a:cubicBezTo>
                <a:cubicBezTo>
                  <a:pt x="124137" y="238125"/>
                  <a:pt x="85725" y="199713"/>
                  <a:pt x="85725" y="152400"/>
                </a:cubicBezTo>
                <a:close/>
                <a:moveTo>
                  <a:pt x="171450" y="114300"/>
                </a:moveTo>
                <a:cubicBezTo>
                  <a:pt x="171450" y="135315"/>
                  <a:pt x="154365" y="152400"/>
                  <a:pt x="133350" y="152400"/>
                </a:cubicBezTo>
                <a:cubicBezTo>
                  <a:pt x="126504" y="152400"/>
                  <a:pt x="120075" y="150614"/>
                  <a:pt x="114479" y="147399"/>
                </a:cubicBezTo>
                <a:cubicBezTo>
                  <a:pt x="113883" y="153888"/>
                  <a:pt x="114419" y="160556"/>
                  <a:pt x="116205" y="167164"/>
                </a:cubicBezTo>
                <a:cubicBezTo>
                  <a:pt x="124361" y="197644"/>
                  <a:pt x="155734" y="215741"/>
                  <a:pt x="186214" y="207585"/>
                </a:cubicBezTo>
                <a:cubicBezTo>
                  <a:pt x="216694" y="199430"/>
                  <a:pt x="234791" y="168057"/>
                  <a:pt x="226635" y="137577"/>
                </a:cubicBezTo>
                <a:cubicBezTo>
                  <a:pt x="219373" y="110371"/>
                  <a:pt x="193596" y="93047"/>
                  <a:pt x="166449" y="95429"/>
                </a:cubicBezTo>
                <a:cubicBezTo>
                  <a:pt x="169605" y="100965"/>
                  <a:pt x="171450" y="107394"/>
                  <a:pt x="171450" y="11430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20" name="Text 18"/>
          <p:cNvSpPr/>
          <p:nvPr/>
        </p:nvSpPr>
        <p:spPr>
          <a:xfrm>
            <a:off x="11785600" y="1397000"/>
            <a:ext cx="3784601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Розглядання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1785600" y="1752600"/>
            <a:ext cx="37719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Вивчення предметів народного побуту, виробів, одягу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6921500" y="24130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400" y="84118"/>
                </a:moveTo>
                <a:lnTo>
                  <a:pt x="152400" y="268248"/>
                </a:lnTo>
                <a:lnTo>
                  <a:pt x="152698" y="268129"/>
                </a:lnTo>
                <a:cubicBezTo>
                  <a:pt x="185202" y="254615"/>
                  <a:pt x="220087" y="247650"/>
                  <a:pt x="255270" y="247650"/>
                </a:cubicBezTo>
                <a:lnTo>
                  <a:pt x="266700" y="247650"/>
                </a:lnTo>
                <a:lnTo>
                  <a:pt x="266700" y="57150"/>
                </a:lnTo>
                <a:lnTo>
                  <a:pt x="255270" y="57150"/>
                </a:lnTo>
                <a:cubicBezTo>
                  <a:pt x="230148" y="57150"/>
                  <a:pt x="205204" y="62151"/>
                  <a:pt x="181987" y="71795"/>
                </a:cubicBezTo>
                <a:cubicBezTo>
                  <a:pt x="171986" y="75962"/>
                  <a:pt x="162104" y="80070"/>
                  <a:pt x="152400" y="84118"/>
                </a:cubicBezTo>
                <a:close/>
                <a:moveTo>
                  <a:pt x="137458" y="36612"/>
                </a:moveTo>
                <a:lnTo>
                  <a:pt x="152400" y="42863"/>
                </a:lnTo>
                <a:lnTo>
                  <a:pt x="167342" y="36612"/>
                </a:lnTo>
                <a:cubicBezTo>
                  <a:pt x="195203" y="25003"/>
                  <a:pt x="225088" y="19050"/>
                  <a:pt x="255270" y="19050"/>
                </a:cubicBezTo>
                <a:lnTo>
                  <a:pt x="276225" y="19050"/>
                </a:lnTo>
                <a:cubicBezTo>
                  <a:pt x="292001" y="19050"/>
                  <a:pt x="304800" y="31849"/>
                  <a:pt x="304800" y="47625"/>
                </a:cubicBezTo>
                <a:lnTo>
                  <a:pt x="304800" y="257175"/>
                </a:lnTo>
                <a:cubicBezTo>
                  <a:pt x="304800" y="272951"/>
                  <a:pt x="292001" y="285750"/>
                  <a:pt x="276225" y="285750"/>
                </a:cubicBezTo>
                <a:lnTo>
                  <a:pt x="255270" y="285750"/>
                </a:lnTo>
                <a:cubicBezTo>
                  <a:pt x="225088" y="285750"/>
                  <a:pt x="195203" y="291703"/>
                  <a:pt x="167342" y="303312"/>
                </a:cubicBezTo>
                <a:lnTo>
                  <a:pt x="159722" y="306467"/>
                </a:lnTo>
                <a:cubicBezTo>
                  <a:pt x="155019" y="308431"/>
                  <a:pt x="149781" y="308431"/>
                  <a:pt x="145078" y="306467"/>
                </a:cubicBezTo>
                <a:lnTo>
                  <a:pt x="137458" y="303312"/>
                </a:lnTo>
                <a:cubicBezTo>
                  <a:pt x="109597" y="291703"/>
                  <a:pt x="79712" y="285750"/>
                  <a:pt x="49530" y="285750"/>
                </a:cubicBezTo>
                <a:lnTo>
                  <a:pt x="28575" y="285750"/>
                </a:lnTo>
                <a:cubicBezTo>
                  <a:pt x="12799" y="285750"/>
                  <a:pt x="0" y="272951"/>
                  <a:pt x="0" y="257175"/>
                </a:cubicBezTo>
                <a:lnTo>
                  <a:pt x="0" y="47625"/>
                </a:lnTo>
                <a:cubicBezTo>
                  <a:pt x="0" y="31849"/>
                  <a:pt x="12799" y="19050"/>
                  <a:pt x="28575" y="19050"/>
                </a:cubicBezTo>
                <a:lnTo>
                  <a:pt x="49530" y="19050"/>
                </a:lnTo>
                <a:cubicBezTo>
                  <a:pt x="79712" y="19050"/>
                  <a:pt x="109597" y="25003"/>
                  <a:pt x="137458" y="36612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23" name="Text 21"/>
          <p:cNvSpPr/>
          <p:nvPr/>
        </p:nvSpPr>
        <p:spPr>
          <a:xfrm>
            <a:off x="7416800" y="2413000"/>
            <a:ext cx="3784601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Читання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7416800" y="2768600"/>
            <a:ext cx="37719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Українські народні казки, прислів'я, загадки, вірші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11290300" y="24130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278606" y="4167"/>
                </a:moveTo>
                <a:cubicBezTo>
                  <a:pt x="283131" y="7799"/>
                  <a:pt x="285750" y="13275"/>
                  <a:pt x="285750" y="19050"/>
                </a:cubicBezTo>
                <a:lnTo>
                  <a:pt x="285750" y="200025"/>
                </a:lnTo>
                <a:cubicBezTo>
                  <a:pt x="285750" y="226338"/>
                  <a:pt x="260152" y="247650"/>
                  <a:pt x="228600" y="247650"/>
                </a:cubicBezTo>
                <a:cubicBezTo>
                  <a:pt x="197048" y="247650"/>
                  <a:pt x="171450" y="226338"/>
                  <a:pt x="171450" y="200025"/>
                </a:cubicBezTo>
                <a:cubicBezTo>
                  <a:pt x="171450" y="173712"/>
                  <a:pt x="197048" y="152400"/>
                  <a:pt x="228600" y="152400"/>
                </a:cubicBezTo>
                <a:cubicBezTo>
                  <a:pt x="235268" y="152400"/>
                  <a:pt x="241697" y="153353"/>
                  <a:pt x="247650" y="155138"/>
                </a:cubicBezTo>
                <a:lnTo>
                  <a:pt x="247650" y="85665"/>
                </a:lnTo>
                <a:lnTo>
                  <a:pt x="114300" y="115312"/>
                </a:lnTo>
                <a:lnTo>
                  <a:pt x="114300" y="238125"/>
                </a:lnTo>
                <a:cubicBezTo>
                  <a:pt x="114300" y="264438"/>
                  <a:pt x="88702" y="285750"/>
                  <a:pt x="57150" y="285750"/>
                </a:cubicBezTo>
                <a:cubicBezTo>
                  <a:pt x="25598" y="285750"/>
                  <a:pt x="0" y="264438"/>
                  <a:pt x="0" y="238125"/>
                </a:cubicBezTo>
                <a:cubicBezTo>
                  <a:pt x="0" y="211812"/>
                  <a:pt x="25598" y="190500"/>
                  <a:pt x="57150" y="190500"/>
                </a:cubicBezTo>
                <a:cubicBezTo>
                  <a:pt x="63818" y="190500"/>
                  <a:pt x="70247" y="191453"/>
                  <a:pt x="76200" y="193238"/>
                </a:cubicBezTo>
                <a:lnTo>
                  <a:pt x="76200" y="57150"/>
                </a:lnTo>
                <a:cubicBezTo>
                  <a:pt x="76200" y="48220"/>
                  <a:pt x="82391" y="40481"/>
                  <a:pt x="91142" y="38576"/>
                </a:cubicBezTo>
                <a:lnTo>
                  <a:pt x="262592" y="476"/>
                </a:lnTo>
                <a:cubicBezTo>
                  <a:pt x="268248" y="-774"/>
                  <a:pt x="274141" y="595"/>
                  <a:pt x="278666" y="4227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26" name="Text 24"/>
          <p:cNvSpPr/>
          <p:nvPr/>
        </p:nvSpPr>
        <p:spPr>
          <a:xfrm>
            <a:off x="11785600" y="2413000"/>
            <a:ext cx="3784601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Співи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1785600" y="2768600"/>
            <a:ext cx="37719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Українські народні пісні, колискові, забавлянки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6902450" y="3429000"/>
            <a:ext cx="342900" cy="304800"/>
          </a:xfrm>
          <a:custGeom>
            <a:avLst/>
            <a:gdLst/>
            <a:ahLst/>
            <a:cxnLst/>
            <a:rect l="l" t="t" r="r" b="b"/>
            <a:pathLst>
              <a:path w="342900" h="304800">
                <a:moveTo>
                  <a:pt x="286048" y="6132"/>
                </a:moveTo>
                <a:lnTo>
                  <a:pt x="154245" y="94059"/>
                </a:lnTo>
                <a:cubicBezTo>
                  <a:pt x="136922" y="105608"/>
                  <a:pt x="125909" y="124361"/>
                  <a:pt x="124123" y="144840"/>
                </a:cubicBezTo>
                <a:cubicBezTo>
                  <a:pt x="161211" y="152460"/>
                  <a:pt x="190440" y="181689"/>
                  <a:pt x="198120" y="218837"/>
                </a:cubicBezTo>
                <a:cubicBezTo>
                  <a:pt x="218658" y="217051"/>
                  <a:pt x="237351" y="206038"/>
                  <a:pt x="248900" y="188714"/>
                </a:cubicBezTo>
                <a:lnTo>
                  <a:pt x="336768" y="56852"/>
                </a:lnTo>
                <a:cubicBezTo>
                  <a:pt x="340757" y="50840"/>
                  <a:pt x="342900" y="43815"/>
                  <a:pt x="342900" y="36552"/>
                </a:cubicBezTo>
                <a:cubicBezTo>
                  <a:pt x="342900" y="16371"/>
                  <a:pt x="326529" y="0"/>
                  <a:pt x="306348" y="0"/>
                </a:cubicBezTo>
                <a:cubicBezTo>
                  <a:pt x="299145" y="0"/>
                  <a:pt x="292060" y="2143"/>
                  <a:pt x="286048" y="6132"/>
                </a:cubicBezTo>
                <a:close/>
                <a:moveTo>
                  <a:pt x="171450" y="238125"/>
                </a:moveTo>
                <a:cubicBezTo>
                  <a:pt x="171450" y="201275"/>
                  <a:pt x="141625" y="171450"/>
                  <a:pt x="104775" y="171450"/>
                </a:cubicBezTo>
                <a:cubicBezTo>
                  <a:pt x="67925" y="171450"/>
                  <a:pt x="38100" y="201275"/>
                  <a:pt x="38100" y="238125"/>
                </a:cubicBezTo>
                <a:cubicBezTo>
                  <a:pt x="38100" y="240447"/>
                  <a:pt x="38219" y="242768"/>
                  <a:pt x="38457" y="245031"/>
                </a:cubicBezTo>
                <a:cubicBezTo>
                  <a:pt x="39529" y="255449"/>
                  <a:pt x="32385" y="266700"/>
                  <a:pt x="21908" y="266700"/>
                </a:cubicBezTo>
                <a:lnTo>
                  <a:pt x="19050" y="266700"/>
                </a:lnTo>
                <a:cubicBezTo>
                  <a:pt x="8513" y="266700"/>
                  <a:pt x="0" y="275213"/>
                  <a:pt x="0" y="285750"/>
                </a:cubicBezTo>
                <a:cubicBezTo>
                  <a:pt x="0" y="296287"/>
                  <a:pt x="8513" y="304800"/>
                  <a:pt x="19050" y="304800"/>
                </a:cubicBezTo>
                <a:lnTo>
                  <a:pt x="104775" y="304800"/>
                </a:lnTo>
                <a:cubicBezTo>
                  <a:pt x="141625" y="304800"/>
                  <a:pt x="171450" y="274975"/>
                  <a:pt x="171450" y="238125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29" name="Text 27"/>
          <p:cNvSpPr/>
          <p:nvPr/>
        </p:nvSpPr>
        <p:spPr>
          <a:xfrm>
            <a:off x="7416800" y="3429000"/>
            <a:ext cx="3784601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Образотворча діяльність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7416800" y="3784600"/>
            <a:ext cx="37719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Малювання українських мотивів, орнаментів, природи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11290300" y="34290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304800" y="95250"/>
                </a:moveTo>
                <a:lnTo>
                  <a:pt x="304740" y="138470"/>
                </a:lnTo>
                <a:cubicBezTo>
                  <a:pt x="304740" y="165140"/>
                  <a:pt x="294263" y="190321"/>
                  <a:pt x="276225" y="208955"/>
                </a:cubicBezTo>
                <a:cubicBezTo>
                  <a:pt x="276046" y="163116"/>
                  <a:pt x="252353" y="120610"/>
                  <a:pt x="213479" y="96262"/>
                </a:cubicBezTo>
                <a:lnTo>
                  <a:pt x="212348" y="95548"/>
                </a:lnTo>
                <a:cubicBezTo>
                  <a:pt x="213836" y="93345"/>
                  <a:pt x="214015" y="90428"/>
                  <a:pt x="212586" y="87987"/>
                </a:cubicBezTo>
                <a:lnTo>
                  <a:pt x="175677" y="24051"/>
                </a:lnTo>
                <a:cubicBezTo>
                  <a:pt x="171748" y="17205"/>
                  <a:pt x="174069" y="8453"/>
                  <a:pt x="180915" y="4524"/>
                </a:cubicBezTo>
                <a:cubicBezTo>
                  <a:pt x="187762" y="595"/>
                  <a:pt x="196453" y="2977"/>
                  <a:pt x="200382" y="9823"/>
                </a:cubicBezTo>
                <a:lnTo>
                  <a:pt x="240863" y="79950"/>
                </a:lnTo>
                <a:lnTo>
                  <a:pt x="240863" y="79950"/>
                </a:lnTo>
                <a:lnTo>
                  <a:pt x="240863" y="79950"/>
                </a:lnTo>
                <a:lnTo>
                  <a:pt x="266640" y="124599"/>
                </a:lnTo>
                <a:lnTo>
                  <a:pt x="266700" y="95250"/>
                </a:lnTo>
                <a:cubicBezTo>
                  <a:pt x="266700" y="84713"/>
                  <a:pt x="275273" y="76200"/>
                  <a:pt x="285750" y="76200"/>
                </a:cubicBezTo>
                <a:cubicBezTo>
                  <a:pt x="296228" y="76200"/>
                  <a:pt x="304800" y="84773"/>
                  <a:pt x="304800" y="95250"/>
                </a:cubicBezTo>
                <a:close/>
                <a:moveTo>
                  <a:pt x="177641" y="73938"/>
                </a:moveTo>
                <a:cubicBezTo>
                  <a:pt x="169247" y="68699"/>
                  <a:pt x="159901" y="66377"/>
                  <a:pt x="150733" y="66735"/>
                </a:cubicBezTo>
                <a:lnTo>
                  <a:pt x="129004" y="29051"/>
                </a:lnTo>
                <a:cubicBezTo>
                  <a:pt x="125075" y="22205"/>
                  <a:pt x="127397" y="13454"/>
                  <a:pt x="134243" y="9525"/>
                </a:cubicBezTo>
                <a:cubicBezTo>
                  <a:pt x="141089" y="5596"/>
                  <a:pt x="149840" y="7918"/>
                  <a:pt x="153769" y="14764"/>
                </a:cubicBezTo>
                <a:lnTo>
                  <a:pt x="193715" y="83939"/>
                </a:lnTo>
                <a:lnTo>
                  <a:pt x="177641" y="73878"/>
                </a:lnTo>
                <a:close/>
                <a:moveTo>
                  <a:pt x="126147" y="52685"/>
                </a:moveTo>
                <a:lnTo>
                  <a:pt x="135910" y="69592"/>
                </a:lnTo>
                <a:cubicBezTo>
                  <a:pt x="126921" y="72866"/>
                  <a:pt x="118884" y="78879"/>
                  <a:pt x="113109" y="87273"/>
                </a:cubicBezTo>
                <a:lnTo>
                  <a:pt x="101382" y="66913"/>
                </a:lnTo>
                <a:cubicBezTo>
                  <a:pt x="97453" y="60067"/>
                  <a:pt x="99774" y="51316"/>
                  <a:pt x="106620" y="47387"/>
                </a:cubicBezTo>
                <a:cubicBezTo>
                  <a:pt x="113467" y="43458"/>
                  <a:pt x="122218" y="45780"/>
                  <a:pt x="126147" y="52626"/>
                </a:cubicBezTo>
                <a:close/>
                <a:moveTo>
                  <a:pt x="98524" y="90607"/>
                </a:moveTo>
                <a:lnTo>
                  <a:pt x="105966" y="103525"/>
                </a:lnTo>
                <a:cubicBezTo>
                  <a:pt x="104775" y="108645"/>
                  <a:pt x="104477" y="113943"/>
                  <a:pt x="104954" y="119062"/>
                </a:cubicBezTo>
                <a:lnTo>
                  <a:pt x="102394" y="119062"/>
                </a:lnTo>
                <a:lnTo>
                  <a:pt x="102394" y="119062"/>
                </a:lnTo>
                <a:lnTo>
                  <a:pt x="81915" y="119062"/>
                </a:lnTo>
                <a:lnTo>
                  <a:pt x="73759" y="104894"/>
                </a:lnTo>
                <a:cubicBezTo>
                  <a:pt x="69830" y="98048"/>
                  <a:pt x="72152" y="89297"/>
                  <a:pt x="78998" y="85368"/>
                </a:cubicBezTo>
                <a:cubicBezTo>
                  <a:pt x="85844" y="81439"/>
                  <a:pt x="94595" y="83760"/>
                  <a:pt x="98524" y="90607"/>
                </a:cubicBezTo>
                <a:close/>
                <a:moveTo>
                  <a:pt x="136267" y="104180"/>
                </a:moveTo>
                <a:cubicBezTo>
                  <a:pt x="141863" y="95250"/>
                  <a:pt x="153591" y="92571"/>
                  <a:pt x="162520" y="98108"/>
                </a:cubicBezTo>
                <a:lnTo>
                  <a:pt x="198358" y="120491"/>
                </a:lnTo>
                <a:cubicBezTo>
                  <a:pt x="229017" y="139720"/>
                  <a:pt x="247650" y="173355"/>
                  <a:pt x="247650" y="209550"/>
                </a:cubicBezTo>
                <a:lnTo>
                  <a:pt x="247650" y="214313"/>
                </a:lnTo>
                <a:cubicBezTo>
                  <a:pt x="247650" y="264259"/>
                  <a:pt x="207109" y="304800"/>
                  <a:pt x="157163" y="304800"/>
                </a:cubicBezTo>
                <a:lnTo>
                  <a:pt x="52388" y="304800"/>
                </a:lnTo>
                <a:cubicBezTo>
                  <a:pt x="44470" y="304800"/>
                  <a:pt x="38100" y="298430"/>
                  <a:pt x="38100" y="290513"/>
                </a:cubicBezTo>
                <a:cubicBezTo>
                  <a:pt x="38100" y="282595"/>
                  <a:pt x="44470" y="276225"/>
                  <a:pt x="52388" y="276225"/>
                </a:cubicBezTo>
                <a:lnTo>
                  <a:pt x="107156" y="276225"/>
                </a:lnTo>
                <a:cubicBezTo>
                  <a:pt x="111085" y="276225"/>
                  <a:pt x="114300" y="273010"/>
                  <a:pt x="114300" y="269081"/>
                </a:cubicBezTo>
                <a:cubicBezTo>
                  <a:pt x="114300" y="265152"/>
                  <a:pt x="111085" y="261937"/>
                  <a:pt x="107156" y="261937"/>
                </a:cubicBezTo>
                <a:lnTo>
                  <a:pt x="33338" y="261937"/>
                </a:lnTo>
                <a:cubicBezTo>
                  <a:pt x="25420" y="261937"/>
                  <a:pt x="19050" y="255568"/>
                  <a:pt x="19050" y="247650"/>
                </a:cubicBezTo>
                <a:cubicBezTo>
                  <a:pt x="19050" y="239732"/>
                  <a:pt x="25420" y="233363"/>
                  <a:pt x="33338" y="233363"/>
                </a:cubicBezTo>
                <a:lnTo>
                  <a:pt x="107156" y="233363"/>
                </a:lnTo>
                <a:cubicBezTo>
                  <a:pt x="111085" y="233363"/>
                  <a:pt x="114300" y="230148"/>
                  <a:pt x="114300" y="226219"/>
                </a:cubicBezTo>
                <a:cubicBezTo>
                  <a:pt x="114300" y="222290"/>
                  <a:pt x="111085" y="219075"/>
                  <a:pt x="107156" y="219075"/>
                </a:cubicBezTo>
                <a:lnTo>
                  <a:pt x="14288" y="219075"/>
                </a:lnTo>
                <a:cubicBezTo>
                  <a:pt x="6370" y="219075"/>
                  <a:pt x="0" y="212705"/>
                  <a:pt x="0" y="204787"/>
                </a:cubicBezTo>
                <a:cubicBezTo>
                  <a:pt x="0" y="196870"/>
                  <a:pt x="6370" y="190500"/>
                  <a:pt x="14288" y="190500"/>
                </a:cubicBezTo>
                <a:lnTo>
                  <a:pt x="107156" y="190500"/>
                </a:lnTo>
                <a:cubicBezTo>
                  <a:pt x="111085" y="190500"/>
                  <a:pt x="114300" y="187285"/>
                  <a:pt x="114300" y="183356"/>
                </a:cubicBezTo>
                <a:cubicBezTo>
                  <a:pt x="114300" y="179427"/>
                  <a:pt x="111085" y="176212"/>
                  <a:pt x="107156" y="176212"/>
                </a:cubicBezTo>
                <a:lnTo>
                  <a:pt x="33338" y="176212"/>
                </a:lnTo>
                <a:cubicBezTo>
                  <a:pt x="25420" y="176212"/>
                  <a:pt x="19050" y="169843"/>
                  <a:pt x="19050" y="161925"/>
                </a:cubicBezTo>
                <a:cubicBezTo>
                  <a:pt x="19050" y="154007"/>
                  <a:pt x="25420" y="147638"/>
                  <a:pt x="33338" y="147638"/>
                </a:cubicBezTo>
                <a:lnTo>
                  <a:pt x="114300" y="147638"/>
                </a:lnTo>
                <a:lnTo>
                  <a:pt x="114300" y="147638"/>
                </a:lnTo>
                <a:lnTo>
                  <a:pt x="114300" y="147638"/>
                </a:lnTo>
                <a:lnTo>
                  <a:pt x="169783" y="147638"/>
                </a:lnTo>
                <a:lnTo>
                  <a:pt x="142280" y="130433"/>
                </a:lnTo>
                <a:cubicBezTo>
                  <a:pt x="133350" y="124837"/>
                  <a:pt x="130671" y="113109"/>
                  <a:pt x="136208" y="10418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32" name="Text 30"/>
          <p:cNvSpPr/>
          <p:nvPr/>
        </p:nvSpPr>
        <p:spPr>
          <a:xfrm>
            <a:off x="11785602" y="3429000"/>
            <a:ext cx="3492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Праця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11785600" y="3784600"/>
            <a:ext cx="3479801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Виготовлення виробів у народному стилі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6616707" y="6362700"/>
            <a:ext cx="9118601" cy="2260600"/>
          </a:xfrm>
          <a:custGeom>
            <a:avLst/>
            <a:gdLst/>
            <a:ahLst/>
            <a:cxnLst/>
            <a:rect l="l" t="t" r="r" b="b"/>
            <a:pathLst>
              <a:path w="9118600" h="2260600">
                <a:moveTo>
                  <a:pt x="152410" y="0"/>
                </a:moveTo>
                <a:lnTo>
                  <a:pt x="8966190" y="0"/>
                </a:lnTo>
                <a:cubicBezTo>
                  <a:pt x="9050364" y="0"/>
                  <a:pt x="9118600" y="68236"/>
                  <a:pt x="9118600" y="152410"/>
                </a:cubicBezTo>
                <a:lnTo>
                  <a:pt x="9118600" y="2108190"/>
                </a:lnTo>
                <a:cubicBezTo>
                  <a:pt x="9118600" y="2192364"/>
                  <a:pt x="9050364" y="2260600"/>
                  <a:pt x="8966190" y="2260600"/>
                </a:cubicBezTo>
                <a:lnTo>
                  <a:pt x="152410" y="2260600"/>
                </a:lnTo>
                <a:cubicBezTo>
                  <a:pt x="68236" y="2260600"/>
                  <a:pt x="0" y="2192364"/>
                  <a:pt x="0" y="2108190"/>
                </a:cubicBezTo>
                <a:lnTo>
                  <a:pt x="0" y="152410"/>
                </a:lnTo>
                <a:cubicBezTo>
                  <a:pt x="0" y="68292"/>
                  <a:pt x="68292" y="0"/>
                  <a:pt x="15241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883405" y="6629400"/>
            <a:ext cx="8712201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Приклади тем занять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6883405" y="7137400"/>
            <a:ext cx="86868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"Наша родина", "Україна - наша Батьківщина"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6883405" y="7442200"/>
            <a:ext cx="86868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"Українська вишиванка", "Рушник-оберіг"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6883405" y="7747000"/>
            <a:ext cx="86868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"Українські народні іграшки", "Глиняний посуд"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6883405" y="8051800"/>
            <a:ext cx="86868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"Народні свята України", "Українська хата"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DF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54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b="1" kern="0" spc="179" dirty="0">
                <a:solidFill>
                  <a:srgbClr val="A85C4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ФОРМИ РОБОТИ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1016000"/>
            <a:ext cx="155448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rgbClr val="5C4B4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Екскурсії та ігри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8000" y="1727200"/>
            <a:ext cx="7518400" cy="5308600"/>
          </a:xfrm>
          <a:custGeom>
            <a:avLst/>
            <a:gdLst/>
            <a:ahLst/>
            <a:cxnLst/>
            <a:rect l="l" t="t" r="r" b="b"/>
            <a:pathLst>
              <a:path w="7518400" h="5308600">
                <a:moveTo>
                  <a:pt x="203213" y="0"/>
                </a:moveTo>
                <a:lnTo>
                  <a:pt x="7315187" y="0"/>
                </a:lnTo>
                <a:cubicBezTo>
                  <a:pt x="7427418" y="0"/>
                  <a:pt x="7518400" y="90982"/>
                  <a:pt x="7518400" y="203213"/>
                </a:cubicBezTo>
                <a:lnTo>
                  <a:pt x="7518400" y="5105387"/>
                </a:lnTo>
                <a:cubicBezTo>
                  <a:pt x="7518400" y="5217618"/>
                  <a:pt x="7427418" y="5308600"/>
                  <a:pt x="7315187" y="5308600"/>
                </a:cubicBezTo>
                <a:lnTo>
                  <a:pt x="203213" y="5308600"/>
                </a:lnTo>
                <a:cubicBezTo>
                  <a:pt x="90982" y="5308600"/>
                  <a:pt x="0" y="5217618"/>
                  <a:pt x="0" y="5105387"/>
                </a:cubicBezTo>
                <a:lnTo>
                  <a:pt x="0" y="203213"/>
                </a:lnTo>
                <a:cubicBezTo>
                  <a:pt x="0" y="91057"/>
                  <a:pt x="91057" y="0"/>
                  <a:pt x="203213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5" name="Shape 3"/>
          <p:cNvSpPr/>
          <p:nvPr/>
        </p:nvSpPr>
        <p:spPr>
          <a:xfrm>
            <a:off x="876301" y="2451100"/>
            <a:ext cx="342900" cy="457200"/>
          </a:xfrm>
          <a:custGeom>
            <a:avLst/>
            <a:gdLst/>
            <a:ahLst/>
            <a:cxnLst/>
            <a:rect l="l" t="t" r="r" b="b"/>
            <a:pathLst>
              <a:path w="342900" h="457200">
                <a:moveTo>
                  <a:pt x="171450" y="71438"/>
                </a:moveTo>
                <a:cubicBezTo>
                  <a:pt x="199049" y="71438"/>
                  <a:pt x="221456" y="49030"/>
                  <a:pt x="221456" y="21431"/>
                </a:cubicBezTo>
                <a:cubicBezTo>
                  <a:pt x="221456" y="-6168"/>
                  <a:pt x="199049" y="-28575"/>
                  <a:pt x="171450" y="-28575"/>
                </a:cubicBezTo>
                <a:cubicBezTo>
                  <a:pt x="143851" y="-28575"/>
                  <a:pt x="121444" y="-6168"/>
                  <a:pt x="121444" y="21431"/>
                </a:cubicBezTo>
                <a:cubicBezTo>
                  <a:pt x="121444" y="49030"/>
                  <a:pt x="143851" y="71438"/>
                  <a:pt x="171450" y="71438"/>
                </a:cubicBezTo>
                <a:close/>
                <a:moveTo>
                  <a:pt x="94119" y="203508"/>
                </a:moveTo>
                <a:lnTo>
                  <a:pt x="114300" y="183326"/>
                </a:lnTo>
                <a:lnTo>
                  <a:pt x="114300" y="245209"/>
                </a:lnTo>
                <a:cubicBezTo>
                  <a:pt x="114300" y="270212"/>
                  <a:pt x="125194" y="294055"/>
                  <a:pt x="144214" y="310307"/>
                </a:cubicBezTo>
                <a:lnTo>
                  <a:pt x="207972" y="364956"/>
                </a:lnTo>
                <a:cubicBezTo>
                  <a:pt x="213241" y="369510"/>
                  <a:pt x="216724" y="375761"/>
                  <a:pt x="217706" y="382637"/>
                </a:cubicBezTo>
                <a:lnTo>
                  <a:pt x="228957" y="461308"/>
                </a:lnTo>
                <a:cubicBezTo>
                  <a:pt x="231190" y="476935"/>
                  <a:pt x="245656" y="487829"/>
                  <a:pt x="261283" y="485596"/>
                </a:cubicBezTo>
                <a:cubicBezTo>
                  <a:pt x="276910" y="483364"/>
                  <a:pt x="287804" y="468898"/>
                  <a:pt x="285571" y="453271"/>
                </a:cubicBezTo>
                <a:lnTo>
                  <a:pt x="274320" y="374600"/>
                </a:lnTo>
                <a:cubicBezTo>
                  <a:pt x="271373" y="353973"/>
                  <a:pt x="261015" y="335220"/>
                  <a:pt x="245209" y="321647"/>
                </a:cubicBezTo>
                <a:lnTo>
                  <a:pt x="214402" y="295215"/>
                </a:lnTo>
                <a:lnTo>
                  <a:pt x="214402" y="192345"/>
                </a:lnTo>
                <a:lnTo>
                  <a:pt x="217795" y="196542"/>
                </a:lnTo>
                <a:cubicBezTo>
                  <a:pt x="234047" y="216902"/>
                  <a:pt x="258693" y="228689"/>
                  <a:pt x="284768" y="228689"/>
                </a:cubicBezTo>
                <a:lnTo>
                  <a:pt x="314414" y="228689"/>
                </a:lnTo>
                <a:cubicBezTo>
                  <a:pt x="330220" y="228689"/>
                  <a:pt x="342989" y="215920"/>
                  <a:pt x="342989" y="200114"/>
                </a:cubicBezTo>
                <a:cubicBezTo>
                  <a:pt x="342989" y="184309"/>
                  <a:pt x="330220" y="171539"/>
                  <a:pt x="314414" y="171539"/>
                </a:cubicBezTo>
                <a:lnTo>
                  <a:pt x="284768" y="171539"/>
                </a:lnTo>
                <a:cubicBezTo>
                  <a:pt x="276106" y="171539"/>
                  <a:pt x="267891" y="167610"/>
                  <a:pt x="262444" y="160824"/>
                </a:cubicBezTo>
                <a:lnTo>
                  <a:pt x="246459" y="140821"/>
                </a:lnTo>
                <a:cubicBezTo>
                  <a:pt x="225921" y="115104"/>
                  <a:pt x="194756" y="100102"/>
                  <a:pt x="161806" y="100102"/>
                </a:cubicBezTo>
                <a:cubicBezTo>
                  <a:pt x="133052" y="100102"/>
                  <a:pt x="105460" y="111532"/>
                  <a:pt x="85189" y="131891"/>
                </a:cubicBezTo>
                <a:lnTo>
                  <a:pt x="53667" y="163056"/>
                </a:lnTo>
                <a:cubicBezTo>
                  <a:pt x="37594" y="179130"/>
                  <a:pt x="28575" y="200918"/>
                  <a:pt x="28575" y="223689"/>
                </a:cubicBezTo>
                <a:lnTo>
                  <a:pt x="28575" y="257175"/>
                </a:lnTo>
                <a:cubicBezTo>
                  <a:pt x="28575" y="272981"/>
                  <a:pt x="41344" y="285750"/>
                  <a:pt x="57150" y="285750"/>
                </a:cubicBezTo>
                <a:cubicBezTo>
                  <a:pt x="72956" y="285750"/>
                  <a:pt x="85725" y="272981"/>
                  <a:pt x="85725" y="257175"/>
                </a:cubicBezTo>
                <a:lnTo>
                  <a:pt x="85725" y="223689"/>
                </a:lnTo>
                <a:cubicBezTo>
                  <a:pt x="85725" y="216098"/>
                  <a:pt x="88761" y="208865"/>
                  <a:pt x="94119" y="203508"/>
                </a:cubicBezTo>
                <a:close/>
                <a:moveTo>
                  <a:pt x="105192" y="363706"/>
                </a:moveTo>
                <a:cubicBezTo>
                  <a:pt x="103852" y="368350"/>
                  <a:pt x="101352" y="372636"/>
                  <a:pt x="97959" y="376029"/>
                </a:cubicBezTo>
                <a:lnTo>
                  <a:pt x="36969" y="437019"/>
                </a:lnTo>
                <a:cubicBezTo>
                  <a:pt x="25807" y="448181"/>
                  <a:pt x="25807" y="466308"/>
                  <a:pt x="36969" y="477470"/>
                </a:cubicBezTo>
                <a:cubicBezTo>
                  <a:pt x="48131" y="488632"/>
                  <a:pt x="66258" y="488632"/>
                  <a:pt x="77420" y="477470"/>
                </a:cubicBezTo>
                <a:lnTo>
                  <a:pt x="138410" y="416481"/>
                </a:lnTo>
                <a:cubicBezTo>
                  <a:pt x="148679" y="406211"/>
                  <a:pt x="156180" y="393442"/>
                  <a:pt x="160199" y="379422"/>
                </a:cubicBezTo>
                <a:lnTo>
                  <a:pt x="162163" y="372636"/>
                </a:lnTo>
                <a:lnTo>
                  <a:pt x="121087" y="337453"/>
                </a:lnTo>
                <a:cubicBezTo>
                  <a:pt x="118854" y="335488"/>
                  <a:pt x="116622" y="333524"/>
                  <a:pt x="114479" y="331381"/>
                </a:cubicBezTo>
                <a:lnTo>
                  <a:pt x="105192" y="363706"/>
                </a:lnTo>
                <a:close/>
              </a:path>
            </a:pathLst>
          </a:custGeom>
          <a:solidFill>
            <a:srgbClr val="FDFBF6"/>
          </a:solidFill>
          <a:ln/>
        </p:spPr>
      </p:sp>
      <p:sp>
        <p:nvSpPr>
          <p:cNvPr id="6" name="Text 4"/>
          <p:cNvSpPr/>
          <p:nvPr/>
        </p:nvSpPr>
        <p:spPr>
          <a:xfrm>
            <a:off x="1536701" y="2451100"/>
            <a:ext cx="18415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000" b="1" dirty="0">
                <a:solidFill>
                  <a:srgbClr val="FDFBF6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Екскурсії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62000" y="3111500"/>
            <a:ext cx="71120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Пізнавальна діяльність, що дозволяє дітям безпосередньо контактувати з об'єктами вивчення, спостерігати, досліджувати, порівнювати.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65200" y="4178300"/>
            <a:ext cx="6705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Напрямки екскурсій: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65200" y="4584700"/>
            <a:ext cx="6705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Вулиця, на якій розташовано ДНЗ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965200" y="4889500"/>
            <a:ext cx="6705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Адміністративні будівлі, школи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65200" y="5194300"/>
            <a:ext cx="6705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Бібліотека, музей, архітектурні пам'ятки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65200" y="5499100"/>
            <a:ext cx="6705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Парк, сквер, пам'ятники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965200" y="5803900"/>
            <a:ext cx="6705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Підприємства, магазини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242307" y="1739900"/>
            <a:ext cx="7493001" cy="2311400"/>
          </a:xfrm>
          <a:custGeom>
            <a:avLst/>
            <a:gdLst/>
            <a:ahLst/>
            <a:cxnLst/>
            <a:rect l="l" t="t" r="r" b="b"/>
            <a:pathLst>
              <a:path w="7493000" h="2311400">
                <a:moveTo>
                  <a:pt x="152391" y="0"/>
                </a:moveTo>
                <a:lnTo>
                  <a:pt x="7340609" y="0"/>
                </a:lnTo>
                <a:cubicBezTo>
                  <a:pt x="7424772" y="0"/>
                  <a:pt x="7493000" y="68228"/>
                  <a:pt x="7493000" y="152391"/>
                </a:cubicBezTo>
                <a:lnTo>
                  <a:pt x="7493000" y="2159009"/>
                </a:lnTo>
                <a:cubicBezTo>
                  <a:pt x="7493000" y="2243172"/>
                  <a:pt x="7424772" y="2311400"/>
                  <a:pt x="7340609" y="2311400"/>
                </a:cubicBezTo>
                <a:lnTo>
                  <a:pt x="152391" y="2311400"/>
                </a:lnTo>
                <a:cubicBezTo>
                  <a:pt x="68228" y="2311400"/>
                  <a:pt x="0" y="2243172"/>
                  <a:pt x="0" y="2159009"/>
                </a:cubicBezTo>
                <a:lnTo>
                  <a:pt x="0" y="152391"/>
                </a:lnTo>
                <a:cubicBezTo>
                  <a:pt x="0" y="68284"/>
                  <a:pt x="68284" y="0"/>
                  <a:pt x="152391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509005" y="1968500"/>
            <a:ext cx="381001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05221" y="1712"/>
                </a:moveTo>
                <a:cubicBezTo>
                  <a:pt x="76646" y="-5953"/>
                  <a:pt x="47253" y="11013"/>
                  <a:pt x="39663" y="39588"/>
                </a:cubicBezTo>
                <a:lnTo>
                  <a:pt x="1860" y="180603"/>
                </a:lnTo>
                <a:cubicBezTo>
                  <a:pt x="-5804" y="209178"/>
                  <a:pt x="11162" y="238571"/>
                  <a:pt x="39737" y="246236"/>
                </a:cubicBezTo>
                <a:lnTo>
                  <a:pt x="180752" y="284038"/>
                </a:lnTo>
                <a:cubicBezTo>
                  <a:pt x="209327" y="291703"/>
                  <a:pt x="238720" y="274737"/>
                  <a:pt x="246385" y="246162"/>
                </a:cubicBezTo>
                <a:lnTo>
                  <a:pt x="284187" y="105147"/>
                </a:lnTo>
                <a:cubicBezTo>
                  <a:pt x="291852" y="76572"/>
                  <a:pt x="274886" y="47179"/>
                  <a:pt x="246311" y="39514"/>
                </a:cubicBezTo>
                <a:lnTo>
                  <a:pt x="105221" y="1712"/>
                </a:lnTo>
                <a:close/>
                <a:moveTo>
                  <a:pt x="122337" y="154781"/>
                </a:moveTo>
                <a:cubicBezTo>
                  <a:pt x="117811" y="147402"/>
                  <a:pt x="117647" y="138147"/>
                  <a:pt x="121907" y="130611"/>
                </a:cubicBezTo>
                <a:cubicBezTo>
                  <a:pt x="126168" y="123076"/>
                  <a:pt x="134183" y="118446"/>
                  <a:pt x="142840" y="118520"/>
                </a:cubicBezTo>
                <a:cubicBezTo>
                  <a:pt x="151497" y="118595"/>
                  <a:pt x="159431" y="123361"/>
                  <a:pt x="163562" y="130969"/>
                </a:cubicBezTo>
                <a:cubicBezTo>
                  <a:pt x="168088" y="138348"/>
                  <a:pt x="168252" y="147603"/>
                  <a:pt x="163991" y="155139"/>
                </a:cubicBezTo>
                <a:cubicBezTo>
                  <a:pt x="159730" y="162674"/>
                  <a:pt x="151715" y="167304"/>
                  <a:pt x="143059" y="167230"/>
                </a:cubicBezTo>
                <a:cubicBezTo>
                  <a:pt x="134402" y="167155"/>
                  <a:pt x="126468" y="162389"/>
                  <a:pt x="122337" y="154781"/>
                </a:cubicBezTo>
                <a:close/>
                <a:moveTo>
                  <a:pt x="58936" y="163934"/>
                </a:moveTo>
                <a:cubicBezTo>
                  <a:pt x="66316" y="159408"/>
                  <a:pt x="75570" y="159244"/>
                  <a:pt x="83106" y="163505"/>
                </a:cubicBezTo>
                <a:cubicBezTo>
                  <a:pt x="90641" y="167766"/>
                  <a:pt x="95271" y="175781"/>
                  <a:pt x="95197" y="184438"/>
                </a:cubicBezTo>
                <a:cubicBezTo>
                  <a:pt x="95123" y="193094"/>
                  <a:pt x="90356" y="201028"/>
                  <a:pt x="82748" y="205160"/>
                </a:cubicBezTo>
                <a:cubicBezTo>
                  <a:pt x="75369" y="209685"/>
                  <a:pt x="66114" y="209850"/>
                  <a:pt x="58579" y="205589"/>
                </a:cubicBezTo>
                <a:cubicBezTo>
                  <a:pt x="51043" y="201328"/>
                  <a:pt x="46413" y="193313"/>
                  <a:pt x="46488" y="184656"/>
                </a:cubicBezTo>
                <a:cubicBezTo>
                  <a:pt x="46562" y="176000"/>
                  <a:pt x="51328" y="168065"/>
                  <a:pt x="58936" y="163934"/>
                </a:cubicBezTo>
                <a:close/>
                <a:moveTo>
                  <a:pt x="196602" y="235669"/>
                </a:moveTo>
                <a:cubicBezTo>
                  <a:pt x="189222" y="240195"/>
                  <a:pt x="179968" y="240360"/>
                  <a:pt x="172432" y="236099"/>
                </a:cubicBezTo>
                <a:cubicBezTo>
                  <a:pt x="164896" y="231838"/>
                  <a:pt x="160267" y="223823"/>
                  <a:pt x="160341" y="215166"/>
                </a:cubicBezTo>
                <a:cubicBezTo>
                  <a:pt x="160415" y="206509"/>
                  <a:pt x="165182" y="198575"/>
                  <a:pt x="172789" y="194444"/>
                </a:cubicBezTo>
                <a:cubicBezTo>
                  <a:pt x="180169" y="189918"/>
                  <a:pt x="189424" y="189754"/>
                  <a:pt x="196959" y="194015"/>
                </a:cubicBezTo>
                <a:cubicBezTo>
                  <a:pt x="204495" y="198276"/>
                  <a:pt x="209125" y="206291"/>
                  <a:pt x="209050" y="214947"/>
                </a:cubicBezTo>
                <a:cubicBezTo>
                  <a:pt x="208976" y="223604"/>
                  <a:pt x="204210" y="231538"/>
                  <a:pt x="196602" y="235669"/>
                </a:cubicBezTo>
                <a:close/>
                <a:moveTo>
                  <a:pt x="203299" y="80590"/>
                </a:moveTo>
                <a:cubicBezTo>
                  <a:pt x="210679" y="76065"/>
                  <a:pt x="219933" y="75900"/>
                  <a:pt x="227469" y="80161"/>
                </a:cubicBezTo>
                <a:cubicBezTo>
                  <a:pt x="235005" y="84422"/>
                  <a:pt x="239634" y="92437"/>
                  <a:pt x="239560" y="101094"/>
                </a:cubicBezTo>
                <a:cubicBezTo>
                  <a:pt x="239486" y="109750"/>
                  <a:pt x="234719" y="117685"/>
                  <a:pt x="227112" y="121816"/>
                </a:cubicBezTo>
                <a:cubicBezTo>
                  <a:pt x="219732" y="126342"/>
                  <a:pt x="210478" y="126506"/>
                  <a:pt x="202942" y="122245"/>
                </a:cubicBezTo>
                <a:cubicBezTo>
                  <a:pt x="195406" y="117984"/>
                  <a:pt x="190777" y="109969"/>
                  <a:pt x="190851" y="101312"/>
                </a:cubicBezTo>
                <a:cubicBezTo>
                  <a:pt x="190925" y="92656"/>
                  <a:pt x="195692" y="84722"/>
                  <a:pt x="203299" y="80590"/>
                </a:cubicBezTo>
                <a:close/>
                <a:moveTo>
                  <a:pt x="113258" y="91306"/>
                </a:moveTo>
                <a:cubicBezTo>
                  <a:pt x="105879" y="95832"/>
                  <a:pt x="96624" y="95996"/>
                  <a:pt x="89088" y="91735"/>
                </a:cubicBezTo>
                <a:cubicBezTo>
                  <a:pt x="81553" y="87474"/>
                  <a:pt x="76923" y="79459"/>
                  <a:pt x="76997" y="70803"/>
                </a:cubicBezTo>
                <a:cubicBezTo>
                  <a:pt x="77072" y="62146"/>
                  <a:pt x="81838" y="54212"/>
                  <a:pt x="89446" y="50081"/>
                </a:cubicBezTo>
                <a:cubicBezTo>
                  <a:pt x="96825" y="45555"/>
                  <a:pt x="106080" y="45390"/>
                  <a:pt x="113616" y="49651"/>
                </a:cubicBezTo>
                <a:cubicBezTo>
                  <a:pt x="121151" y="53912"/>
                  <a:pt x="125781" y="61927"/>
                  <a:pt x="125707" y="70584"/>
                </a:cubicBezTo>
                <a:cubicBezTo>
                  <a:pt x="125632" y="79241"/>
                  <a:pt x="120866" y="87175"/>
                  <a:pt x="113258" y="91306"/>
                </a:cubicBezTo>
                <a:close/>
                <a:moveTo>
                  <a:pt x="311051" y="142875"/>
                </a:moveTo>
                <a:lnTo>
                  <a:pt x="280839" y="255389"/>
                </a:lnTo>
                <a:cubicBezTo>
                  <a:pt x="268039" y="303014"/>
                  <a:pt x="219075" y="331291"/>
                  <a:pt x="171450" y="318567"/>
                </a:cubicBezTo>
                <a:lnTo>
                  <a:pt x="142949" y="310902"/>
                </a:lnTo>
                <a:lnTo>
                  <a:pt x="142949" y="333375"/>
                </a:lnTo>
                <a:cubicBezTo>
                  <a:pt x="142949" y="359643"/>
                  <a:pt x="164306" y="381000"/>
                  <a:pt x="190574" y="381000"/>
                </a:cubicBezTo>
                <a:lnTo>
                  <a:pt x="333449" y="381000"/>
                </a:lnTo>
                <a:cubicBezTo>
                  <a:pt x="359718" y="381000"/>
                  <a:pt x="381074" y="359643"/>
                  <a:pt x="381074" y="333375"/>
                </a:cubicBezTo>
                <a:lnTo>
                  <a:pt x="381074" y="190500"/>
                </a:lnTo>
                <a:cubicBezTo>
                  <a:pt x="381074" y="164232"/>
                  <a:pt x="359718" y="142875"/>
                  <a:pt x="333449" y="142875"/>
                </a:cubicBezTo>
                <a:lnTo>
                  <a:pt x="311051" y="142875"/>
                </a:ln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16" name="Text 14"/>
          <p:cNvSpPr/>
          <p:nvPr/>
        </p:nvSpPr>
        <p:spPr>
          <a:xfrm>
            <a:off x="9086850" y="1955800"/>
            <a:ext cx="19177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Народні ігри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458205" y="2463800"/>
            <a:ext cx="71628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Традиційна форма дитячого дозвілля, що передає культурні цінності та розвиває фізичні й розумові здібності.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8458205" y="3276600"/>
            <a:ext cx="7061200" cy="558800"/>
          </a:xfrm>
          <a:custGeom>
            <a:avLst/>
            <a:gdLst/>
            <a:ahLst/>
            <a:cxnLst/>
            <a:rect l="l" t="t" r="r" b="b"/>
            <a:pathLst>
              <a:path w="7061200" h="558800">
                <a:moveTo>
                  <a:pt x="101601" y="0"/>
                </a:moveTo>
                <a:lnTo>
                  <a:pt x="6959599" y="0"/>
                </a:lnTo>
                <a:cubicBezTo>
                  <a:pt x="7015712" y="0"/>
                  <a:pt x="7061200" y="45488"/>
                  <a:pt x="7061200" y="101601"/>
                </a:cubicBezTo>
                <a:lnTo>
                  <a:pt x="7061200" y="457199"/>
                </a:lnTo>
                <a:cubicBezTo>
                  <a:pt x="7061200" y="513312"/>
                  <a:pt x="7015712" y="558800"/>
                  <a:pt x="6959599" y="558800"/>
                </a:cubicBezTo>
                <a:lnTo>
                  <a:pt x="101601" y="558800"/>
                </a:lnTo>
                <a:cubicBezTo>
                  <a:pt x="45488" y="558800"/>
                  <a:pt x="0" y="513312"/>
                  <a:pt x="0" y="4571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9" name="Text 17"/>
          <p:cNvSpPr/>
          <p:nvPr/>
        </p:nvSpPr>
        <p:spPr>
          <a:xfrm>
            <a:off x="8610603" y="3429000"/>
            <a:ext cx="68453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Види ігор:</a:t>
            </a: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дидактичні, рухливі, інтерактивні, жмурилки, мирилки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8242307" y="4076700"/>
            <a:ext cx="7493001" cy="2819400"/>
          </a:xfrm>
          <a:custGeom>
            <a:avLst/>
            <a:gdLst/>
            <a:ahLst/>
            <a:cxnLst/>
            <a:rect l="l" t="t" r="r" b="b"/>
            <a:pathLst>
              <a:path w="7493000" h="2819400">
                <a:moveTo>
                  <a:pt x="152389" y="0"/>
                </a:moveTo>
                <a:lnTo>
                  <a:pt x="7340611" y="0"/>
                </a:lnTo>
                <a:cubicBezTo>
                  <a:pt x="7424717" y="0"/>
                  <a:pt x="7493000" y="68283"/>
                  <a:pt x="7493000" y="152389"/>
                </a:cubicBezTo>
                <a:lnTo>
                  <a:pt x="7493000" y="2667011"/>
                </a:lnTo>
                <a:cubicBezTo>
                  <a:pt x="7493000" y="2751173"/>
                  <a:pt x="7424773" y="2819400"/>
                  <a:pt x="7340611" y="2819400"/>
                </a:cubicBezTo>
                <a:lnTo>
                  <a:pt x="152389" y="2819400"/>
                </a:lnTo>
                <a:cubicBezTo>
                  <a:pt x="68283" y="2819400"/>
                  <a:pt x="0" y="2751117"/>
                  <a:pt x="0" y="2667011"/>
                </a:cubicBezTo>
                <a:lnTo>
                  <a:pt x="0" y="152389"/>
                </a:lnTo>
                <a:cubicBezTo>
                  <a:pt x="0" y="68283"/>
                  <a:pt x="68283" y="0"/>
                  <a:pt x="152389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509005" y="4305300"/>
            <a:ext cx="381001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66688" y="0"/>
                </a:moveTo>
                <a:cubicBezTo>
                  <a:pt x="192956" y="0"/>
                  <a:pt x="214313" y="15999"/>
                  <a:pt x="214313" y="35719"/>
                </a:cubicBezTo>
                <a:cubicBezTo>
                  <a:pt x="214313" y="43458"/>
                  <a:pt x="211038" y="50602"/>
                  <a:pt x="205383" y="56480"/>
                </a:cubicBezTo>
                <a:cubicBezTo>
                  <a:pt x="200471" y="61615"/>
                  <a:pt x="196453" y="67866"/>
                  <a:pt x="196453" y="75009"/>
                </a:cubicBezTo>
                <a:cubicBezTo>
                  <a:pt x="196453" y="86171"/>
                  <a:pt x="205532" y="95250"/>
                  <a:pt x="216694" y="95250"/>
                </a:cubicBezTo>
                <a:lnTo>
                  <a:pt x="250031" y="95250"/>
                </a:lnTo>
                <a:cubicBezTo>
                  <a:pt x="269751" y="95250"/>
                  <a:pt x="285750" y="111249"/>
                  <a:pt x="285750" y="130969"/>
                </a:cubicBezTo>
                <a:lnTo>
                  <a:pt x="285750" y="164306"/>
                </a:lnTo>
                <a:cubicBezTo>
                  <a:pt x="285750" y="175468"/>
                  <a:pt x="294829" y="184547"/>
                  <a:pt x="305991" y="184547"/>
                </a:cubicBezTo>
                <a:cubicBezTo>
                  <a:pt x="313060" y="184547"/>
                  <a:pt x="319385" y="180529"/>
                  <a:pt x="324520" y="175617"/>
                </a:cubicBezTo>
                <a:cubicBezTo>
                  <a:pt x="330398" y="170036"/>
                  <a:pt x="337542" y="166688"/>
                  <a:pt x="345281" y="166688"/>
                </a:cubicBezTo>
                <a:cubicBezTo>
                  <a:pt x="365001" y="166688"/>
                  <a:pt x="381000" y="188044"/>
                  <a:pt x="381000" y="214313"/>
                </a:cubicBezTo>
                <a:cubicBezTo>
                  <a:pt x="381000" y="240581"/>
                  <a:pt x="365001" y="261938"/>
                  <a:pt x="345281" y="261938"/>
                </a:cubicBezTo>
                <a:cubicBezTo>
                  <a:pt x="337542" y="261938"/>
                  <a:pt x="330324" y="258663"/>
                  <a:pt x="324520" y="253008"/>
                </a:cubicBezTo>
                <a:cubicBezTo>
                  <a:pt x="319385" y="248096"/>
                  <a:pt x="313134" y="244078"/>
                  <a:pt x="305991" y="244078"/>
                </a:cubicBezTo>
                <a:cubicBezTo>
                  <a:pt x="294829" y="244078"/>
                  <a:pt x="285750" y="253157"/>
                  <a:pt x="285750" y="264319"/>
                </a:cubicBezTo>
                <a:lnTo>
                  <a:pt x="285750" y="345281"/>
                </a:lnTo>
                <a:cubicBezTo>
                  <a:pt x="285750" y="365001"/>
                  <a:pt x="269751" y="381000"/>
                  <a:pt x="250031" y="381000"/>
                </a:cubicBezTo>
                <a:lnTo>
                  <a:pt x="207764" y="381000"/>
                </a:lnTo>
                <a:cubicBezTo>
                  <a:pt x="198239" y="381000"/>
                  <a:pt x="190500" y="373261"/>
                  <a:pt x="190500" y="363736"/>
                </a:cubicBezTo>
                <a:cubicBezTo>
                  <a:pt x="190500" y="356890"/>
                  <a:pt x="194816" y="350862"/>
                  <a:pt x="200323" y="346770"/>
                </a:cubicBezTo>
                <a:cubicBezTo>
                  <a:pt x="208955" y="340296"/>
                  <a:pt x="214313" y="331366"/>
                  <a:pt x="214313" y="321469"/>
                </a:cubicBezTo>
                <a:cubicBezTo>
                  <a:pt x="214313" y="301749"/>
                  <a:pt x="192956" y="285750"/>
                  <a:pt x="166688" y="285750"/>
                </a:cubicBezTo>
                <a:cubicBezTo>
                  <a:pt x="140419" y="285750"/>
                  <a:pt x="119063" y="301749"/>
                  <a:pt x="119063" y="321469"/>
                </a:cubicBezTo>
                <a:cubicBezTo>
                  <a:pt x="119063" y="331366"/>
                  <a:pt x="124420" y="340296"/>
                  <a:pt x="133052" y="346770"/>
                </a:cubicBezTo>
                <a:cubicBezTo>
                  <a:pt x="138559" y="350862"/>
                  <a:pt x="142875" y="356815"/>
                  <a:pt x="142875" y="363736"/>
                </a:cubicBezTo>
                <a:cubicBezTo>
                  <a:pt x="142875" y="373261"/>
                  <a:pt x="135136" y="381000"/>
                  <a:pt x="125611" y="381000"/>
                </a:cubicBezTo>
                <a:lnTo>
                  <a:pt x="35719" y="381000"/>
                </a:lnTo>
                <a:cubicBezTo>
                  <a:pt x="15999" y="381000"/>
                  <a:pt x="0" y="365001"/>
                  <a:pt x="0" y="345281"/>
                </a:cubicBezTo>
                <a:lnTo>
                  <a:pt x="0" y="255389"/>
                </a:lnTo>
                <a:cubicBezTo>
                  <a:pt x="0" y="245864"/>
                  <a:pt x="7739" y="238125"/>
                  <a:pt x="17264" y="238125"/>
                </a:cubicBezTo>
                <a:cubicBezTo>
                  <a:pt x="24110" y="238125"/>
                  <a:pt x="30138" y="242441"/>
                  <a:pt x="34230" y="247948"/>
                </a:cubicBezTo>
                <a:cubicBezTo>
                  <a:pt x="40704" y="256580"/>
                  <a:pt x="49634" y="261938"/>
                  <a:pt x="59531" y="261938"/>
                </a:cubicBezTo>
                <a:cubicBezTo>
                  <a:pt x="79251" y="261938"/>
                  <a:pt x="95250" y="240581"/>
                  <a:pt x="95250" y="214313"/>
                </a:cubicBezTo>
                <a:cubicBezTo>
                  <a:pt x="95250" y="188044"/>
                  <a:pt x="79251" y="166688"/>
                  <a:pt x="59531" y="166688"/>
                </a:cubicBezTo>
                <a:cubicBezTo>
                  <a:pt x="49634" y="166688"/>
                  <a:pt x="40704" y="172045"/>
                  <a:pt x="34230" y="180677"/>
                </a:cubicBezTo>
                <a:cubicBezTo>
                  <a:pt x="30138" y="186184"/>
                  <a:pt x="24185" y="190500"/>
                  <a:pt x="17264" y="190500"/>
                </a:cubicBezTo>
                <a:cubicBezTo>
                  <a:pt x="7739" y="190500"/>
                  <a:pt x="0" y="182761"/>
                  <a:pt x="0" y="173236"/>
                </a:cubicBezTo>
                <a:lnTo>
                  <a:pt x="0" y="130969"/>
                </a:lnTo>
                <a:cubicBezTo>
                  <a:pt x="0" y="111249"/>
                  <a:pt x="15999" y="95250"/>
                  <a:pt x="35719" y="95250"/>
                </a:cubicBezTo>
                <a:lnTo>
                  <a:pt x="116681" y="95250"/>
                </a:lnTo>
                <a:cubicBezTo>
                  <a:pt x="127843" y="95250"/>
                  <a:pt x="136922" y="86171"/>
                  <a:pt x="136922" y="75009"/>
                </a:cubicBezTo>
                <a:cubicBezTo>
                  <a:pt x="136922" y="67940"/>
                  <a:pt x="132904" y="61615"/>
                  <a:pt x="127992" y="56480"/>
                </a:cubicBezTo>
                <a:cubicBezTo>
                  <a:pt x="122411" y="50602"/>
                  <a:pt x="119063" y="43458"/>
                  <a:pt x="119063" y="35719"/>
                </a:cubicBezTo>
                <a:cubicBezTo>
                  <a:pt x="119063" y="15999"/>
                  <a:pt x="140419" y="0"/>
                  <a:pt x="166688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22" name="Text 20"/>
          <p:cNvSpPr/>
          <p:nvPr/>
        </p:nvSpPr>
        <p:spPr>
          <a:xfrm>
            <a:off x="9086850" y="4292600"/>
            <a:ext cx="24257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Дидактичні ігри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8458205" y="4800600"/>
            <a:ext cx="71628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Ігри з народознавчим змістом для розвитку пізнавальної активності та закріплення знань.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8458205" y="5613400"/>
            <a:ext cx="7061200" cy="1066800"/>
          </a:xfrm>
          <a:custGeom>
            <a:avLst/>
            <a:gdLst/>
            <a:ahLst/>
            <a:cxnLst/>
            <a:rect l="l" t="t" r="r" b="b"/>
            <a:pathLst>
              <a:path w="7061200" h="1066800">
                <a:moveTo>
                  <a:pt x="101602" y="0"/>
                </a:moveTo>
                <a:lnTo>
                  <a:pt x="6959598" y="0"/>
                </a:lnTo>
                <a:cubicBezTo>
                  <a:pt x="7015711" y="0"/>
                  <a:pt x="7061200" y="45489"/>
                  <a:pt x="7061200" y="101602"/>
                </a:cubicBezTo>
                <a:lnTo>
                  <a:pt x="7061200" y="965198"/>
                </a:lnTo>
                <a:cubicBezTo>
                  <a:pt x="7061200" y="1021311"/>
                  <a:pt x="7015711" y="1066800"/>
                  <a:pt x="6959598" y="1066800"/>
                </a:cubicBezTo>
                <a:lnTo>
                  <a:pt x="101602" y="1066800"/>
                </a:lnTo>
                <a:cubicBezTo>
                  <a:pt x="45489" y="1066800"/>
                  <a:pt x="0" y="1021311"/>
                  <a:pt x="0" y="9651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5" name="Text 23"/>
          <p:cNvSpPr/>
          <p:nvPr/>
        </p:nvSpPr>
        <p:spPr>
          <a:xfrm>
            <a:off x="8610603" y="5765800"/>
            <a:ext cx="68453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"Збери віночок"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610603" y="6019800"/>
            <a:ext cx="68453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"Склади рушник"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8610603" y="6273800"/>
            <a:ext cx="68453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"Знайди пару" (предмети побуту)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2745190" y="7340600"/>
            <a:ext cx="476251" cy="381000"/>
          </a:xfrm>
          <a:custGeom>
            <a:avLst/>
            <a:gdLst/>
            <a:ahLst/>
            <a:cxnLst/>
            <a:rect l="l" t="t" r="r" b="b"/>
            <a:pathLst>
              <a:path w="476250" h="381000">
                <a:moveTo>
                  <a:pt x="238125" y="11906"/>
                </a:moveTo>
                <a:cubicBezTo>
                  <a:pt x="280838" y="11906"/>
                  <a:pt x="315516" y="46584"/>
                  <a:pt x="315516" y="89297"/>
                </a:cubicBezTo>
                <a:cubicBezTo>
                  <a:pt x="315516" y="132010"/>
                  <a:pt x="280838" y="166688"/>
                  <a:pt x="238125" y="166688"/>
                </a:cubicBezTo>
                <a:cubicBezTo>
                  <a:pt x="195412" y="166688"/>
                  <a:pt x="160734" y="132010"/>
                  <a:pt x="160734" y="89297"/>
                </a:cubicBezTo>
                <a:cubicBezTo>
                  <a:pt x="160734" y="46584"/>
                  <a:pt x="195412" y="11906"/>
                  <a:pt x="238125" y="11906"/>
                </a:cubicBezTo>
                <a:close/>
                <a:moveTo>
                  <a:pt x="71438" y="65484"/>
                </a:moveTo>
                <a:cubicBezTo>
                  <a:pt x="101008" y="65484"/>
                  <a:pt x="125016" y="89492"/>
                  <a:pt x="125016" y="119063"/>
                </a:cubicBezTo>
                <a:cubicBezTo>
                  <a:pt x="125016" y="148633"/>
                  <a:pt x="101008" y="172641"/>
                  <a:pt x="71438" y="172641"/>
                </a:cubicBezTo>
                <a:cubicBezTo>
                  <a:pt x="41867" y="172641"/>
                  <a:pt x="17859" y="148633"/>
                  <a:pt x="17859" y="119063"/>
                </a:cubicBezTo>
                <a:cubicBezTo>
                  <a:pt x="17859" y="89492"/>
                  <a:pt x="41867" y="65484"/>
                  <a:pt x="71437" y="65484"/>
                </a:cubicBezTo>
                <a:close/>
                <a:moveTo>
                  <a:pt x="0" y="309563"/>
                </a:moveTo>
                <a:cubicBezTo>
                  <a:pt x="0" y="256952"/>
                  <a:pt x="42639" y="214313"/>
                  <a:pt x="95250" y="214313"/>
                </a:cubicBezTo>
                <a:cubicBezTo>
                  <a:pt x="104775" y="214313"/>
                  <a:pt x="114002" y="215726"/>
                  <a:pt x="122709" y="218331"/>
                </a:cubicBezTo>
                <a:cubicBezTo>
                  <a:pt x="98227" y="245715"/>
                  <a:pt x="83344" y="281880"/>
                  <a:pt x="83344" y="321469"/>
                </a:cubicBezTo>
                <a:lnTo>
                  <a:pt x="83344" y="333375"/>
                </a:lnTo>
                <a:cubicBezTo>
                  <a:pt x="83344" y="341858"/>
                  <a:pt x="85130" y="349895"/>
                  <a:pt x="88329" y="357188"/>
                </a:cubicBezTo>
                <a:lnTo>
                  <a:pt x="23812" y="357188"/>
                </a:lnTo>
                <a:cubicBezTo>
                  <a:pt x="10641" y="357188"/>
                  <a:pt x="0" y="346546"/>
                  <a:pt x="0" y="333375"/>
                </a:cubicBezTo>
                <a:lnTo>
                  <a:pt x="0" y="309563"/>
                </a:lnTo>
                <a:close/>
                <a:moveTo>
                  <a:pt x="387921" y="357188"/>
                </a:moveTo>
                <a:cubicBezTo>
                  <a:pt x="391120" y="349895"/>
                  <a:pt x="392906" y="341858"/>
                  <a:pt x="392906" y="333375"/>
                </a:cubicBezTo>
                <a:lnTo>
                  <a:pt x="392906" y="321469"/>
                </a:lnTo>
                <a:cubicBezTo>
                  <a:pt x="392906" y="281880"/>
                  <a:pt x="378023" y="245715"/>
                  <a:pt x="353541" y="218331"/>
                </a:cubicBezTo>
                <a:cubicBezTo>
                  <a:pt x="362248" y="215726"/>
                  <a:pt x="371475" y="214313"/>
                  <a:pt x="381000" y="214313"/>
                </a:cubicBezTo>
                <a:cubicBezTo>
                  <a:pt x="433611" y="214313"/>
                  <a:pt x="476250" y="256952"/>
                  <a:pt x="476250" y="309563"/>
                </a:cubicBezTo>
                <a:lnTo>
                  <a:pt x="476250" y="333375"/>
                </a:lnTo>
                <a:cubicBezTo>
                  <a:pt x="476250" y="346546"/>
                  <a:pt x="465609" y="357188"/>
                  <a:pt x="452438" y="357188"/>
                </a:cubicBezTo>
                <a:lnTo>
                  <a:pt x="387921" y="357188"/>
                </a:lnTo>
                <a:close/>
                <a:moveTo>
                  <a:pt x="351234" y="119063"/>
                </a:moveTo>
                <a:cubicBezTo>
                  <a:pt x="351234" y="89492"/>
                  <a:pt x="375242" y="65484"/>
                  <a:pt x="404813" y="65484"/>
                </a:cubicBezTo>
                <a:cubicBezTo>
                  <a:pt x="434383" y="65484"/>
                  <a:pt x="458391" y="89492"/>
                  <a:pt x="458391" y="119062"/>
                </a:cubicBezTo>
                <a:cubicBezTo>
                  <a:pt x="458391" y="148633"/>
                  <a:pt x="434383" y="172641"/>
                  <a:pt x="404813" y="172641"/>
                </a:cubicBezTo>
                <a:cubicBezTo>
                  <a:pt x="375242" y="172641"/>
                  <a:pt x="351234" y="148633"/>
                  <a:pt x="351234" y="119063"/>
                </a:cubicBezTo>
                <a:close/>
                <a:moveTo>
                  <a:pt x="119063" y="321469"/>
                </a:moveTo>
                <a:cubicBezTo>
                  <a:pt x="119063" y="255687"/>
                  <a:pt x="172343" y="202406"/>
                  <a:pt x="238125" y="202406"/>
                </a:cubicBezTo>
                <a:cubicBezTo>
                  <a:pt x="303907" y="202406"/>
                  <a:pt x="357188" y="255687"/>
                  <a:pt x="357188" y="321469"/>
                </a:cubicBezTo>
                <a:lnTo>
                  <a:pt x="357188" y="333375"/>
                </a:lnTo>
                <a:cubicBezTo>
                  <a:pt x="357188" y="346546"/>
                  <a:pt x="346546" y="357188"/>
                  <a:pt x="333375" y="357188"/>
                </a:cubicBezTo>
                <a:lnTo>
                  <a:pt x="142875" y="357188"/>
                </a:lnTo>
                <a:cubicBezTo>
                  <a:pt x="129704" y="357188"/>
                  <a:pt x="119063" y="346546"/>
                  <a:pt x="119063" y="333375"/>
                </a:cubicBezTo>
                <a:lnTo>
                  <a:pt x="119063" y="321469"/>
                </a:ln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29" name="Text 27"/>
          <p:cNvSpPr/>
          <p:nvPr/>
        </p:nvSpPr>
        <p:spPr>
          <a:xfrm>
            <a:off x="660401" y="7823200"/>
            <a:ext cx="4635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Зустрічі з цікавими людьми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666751" y="8178800"/>
            <a:ext cx="46228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Поети, композитори, майстри народних ремесел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7916665" y="7340600"/>
            <a:ext cx="428626" cy="381000"/>
          </a:xfrm>
          <a:custGeom>
            <a:avLst/>
            <a:gdLst/>
            <a:ahLst/>
            <a:cxnLst/>
            <a:rect l="l" t="t" r="r" b="b"/>
            <a:pathLst>
              <a:path w="428625" h="381000">
                <a:moveTo>
                  <a:pt x="-3721" y="87809"/>
                </a:moveTo>
                <a:lnTo>
                  <a:pt x="17487" y="208136"/>
                </a:lnTo>
                <a:cubicBezTo>
                  <a:pt x="27905" y="267295"/>
                  <a:pt x="74265" y="313655"/>
                  <a:pt x="133424" y="324073"/>
                </a:cubicBezTo>
                <a:lnTo>
                  <a:pt x="142875" y="325710"/>
                </a:lnTo>
                <a:cubicBezTo>
                  <a:pt x="130597" y="304428"/>
                  <a:pt x="122709" y="280541"/>
                  <a:pt x="120104" y="255389"/>
                </a:cubicBezTo>
                <a:lnTo>
                  <a:pt x="102171" y="258589"/>
                </a:lnTo>
                <a:cubicBezTo>
                  <a:pt x="94952" y="259854"/>
                  <a:pt x="88181" y="254273"/>
                  <a:pt x="89595" y="247055"/>
                </a:cubicBezTo>
                <a:cubicBezTo>
                  <a:pt x="93166" y="228674"/>
                  <a:pt x="103808" y="212378"/>
                  <a:pt x="119137" y="201737"/>
                </a:cubicBezTo>
                <a:lnTo>
                  <a:pt x="119137" y="146224"/>
                </a:lnTo>
                <a:cubicBezTo>
                  <a:pt x="118095" y="146819"/>
                  <a:pt x="116904" y="147191"/>
                  <a:pt x="115639" y="147414"/>
                </a:cubicBezTo>
                <a:lnTo>
                  <a:pt x="68759" y="155674"/>
                </a:lnTo>
                <a:cubicBezTo>
                  <a:pt x="62285" y="156790"/>
                  <a:pt x="55885" y="152400"/>
                  <a:pt x="56927" y="145926"/>
                </a:cubicBezTo>
                <a:cubicBezTo>
                  <a:pt x="59234" y="131341"/>
                  <a:pt x="70619" y="119137"/>
                  <a:pt x="86023" y="116384"/>
                </a:cubicBezTo>
                <a:cubicBezTo>
                  <a:pt x="98822" y="114151"/>
                  <a:pt x="111249" y="118988"/>
                  <a:pt x="119211" y="128141"/>
                </a:cubicBezTo>
                <a:lnTo>
                  <a:pt x="119211" y="111249"/>
                </a:lnTo>
                <a:cubicBezTo>
                  <a:pt x="119211" y="94506"/>
                  <a:pt x="124346" y="72256"/>
                  <a:pt x="143247" y="56629"/>
                </a:cubicBezTo>
                <a:cubicBezTo>
                  <a:pt x="162595" y="40630"/>
                  <a:pt x="193625" y="23961"/>
                  <a:pt x="236190" y="16297"/>
                </a:cubicBezTo>
                <a:cubicBezTo>
                  <a:pt x="213494" y="4167"/>
                  <a:pt x="171971" y="-7516"/>
                  <a:pt x="114300" y="2604"/>
                </a:cubicBezTo>
                <a:cubicBezTo>
                  <a:pt x="54546" y="13171"/>
                  <a:pt x="19050" y="39886"/>
                  <a:pt x="2604" y="59234"/>
                </a:cubicBezTo>
                <a:cubicBezTo>
                  <a:pt x="-4093" y="67047"/>
                  <a:pt x="-5432" y="77763"/>
                  <a:pt x="-3646" y="87883"/>
                </a:cubicBezTo>
                <a:close/>
                <a:moveTo>
                  <a:pt x="154781" y="103212"/>
                </a:moveTo>
                <a:lnTo>
                  <a:pt x="154781" y="233288"/>
                </a:lnTo>
                <a:cubicBezTo>
                  <a:pt x="154781" y="293340"/>
                  <a:pt x="192360" y="347067"/>
                  <a:pt x="248841" y="367531"/>
                </a:cubicBezTo>
                <a:lnTo>
                  <a:pt x="269453" y="375047"/>
                </a:lnTo>
                <a:cubicBezTo>
                  <a:pt x="279946" y="378842"/>
                  <a:pt x="291480" y="378842"/>
                  <a:pt x="301972" y="375047"/>
                </a:cubicBezTo>
                <a:lnTo>
                  <a:pt x="322659" y="367605"/>
                </a:lnTo>
                <a:cubicBezTo>
                  <a:pt x="379140" y="347067"/>
                  <a:pt x="416719" y="293415"/>
                  <a:pt x="416719" y="233288"/>
                </a:cubicBezTo>
                <a:lnTo>
                  <a:pt x="416719" y="103212"/>
                </a:lnTo>
                <a:cubicBezTo>
                  <a:pt x="416719" y="98078"/>
                  <a:pt x="415156" y="92943"/>
                  <a:pt x="411510" y="89371"/>
                </a:cubicBezTo>
                <a:cubicBezTo>
                  <a:pt x="394692" y="72628"/>
                  <a:pt x="353318" y="47699"/>
                  <a:pt x="285750" y="47699"/>
                </a:cubicBezTo>
                <a:cubicBezTo>
                  <a:pt x="218182" y="47699"/>
                  <a:pt x="176808" y="72703"/>
                  <a:pt x="159990" y="89371"/>
                </a:cubicBezTo>
                <a:cubicBezTo>
                  <a:pt x="156344" y="93018"/>
                  <a:pt x="154781" y="98078"/>
                  <a:pt x="154781" y="103212"/>
                </a:cubicBezTo>
                <a:close/>
                <a:moveTo>
                  <a:pt x="203969" y="242441"/>
                </a:moveTo>
                <a:cubicBezTo>
                  <a:pt x="202927" y="237232"/>
                  <a:pt x="209178" y="234255"/>
                  <a:pt x="213420" y="237530"/>
                </a:cubicBezTo>
                <a:cubicBezTo>
                  <a:pt x="233437" y="252859"/>
                  <a:pt x="258514" y="262012"/>
                  <a:pt x="285750" y="262012"/>
                </a:cubicBezTo>
                <a:cubicBezTo>
                  <a:pt x="312986" y="262012"/>
                  <a:pt x="337989" y="252859"/>
                  <a:pt x="358080" y="237530"/>
                </a:cubicBezTo>
                <a:cubicBezTo>
                  <a:pt x="362322" y="234255"/>
                  <a:pt x="368573" y="237232"/>
                  <a:pt x="367531" y="242441"/>
                </a:cubicBezTo>
                <a:cubicBezTo>
                  <a:pt x="360015" y="280690"/>
                  <a:pt x="326231" y="309637"/>
                  <a:pt x="285750" y="309637"/>
                </a:cubicBezTo>
                <a:cubicBezTo>
                  <a:pt x="245269" y="309637"/>
                  <a:pt x="211485" y="280764"/>
                  <a:pt x="203969" y="242441"/>
                </a:cubicBezTo>
                <a:close/>
                <a:moveTo>
                  <a:pt x="204341" y="166911"/>
                </a:moveTo>
                <a:cubicBezTo>
                  <a:pt x="209252" y="152921"/>
                  <a:pt x="222498" y="142875"/>
                  <a:pt x="238125" y="142875"/>
                </a:cubicBezTo>
                <a:cubicBezTo>
                  <a:pt x="253752" y="142875"/>
                  <a:pt x="267072" y="152921"/>
                  <a:pt x="271909" y="166911"/>
                </a:cubicBezTo>
                <a:cubicBezTo>
                  <a:pt x="274067" y="173162"/>
                  <a:pt x="268560" y="178594"/>
                  <a:pt x="261938" y="178594"/>
                </a:cubicBezTo>
                <a:lnTo>
                  <a:pt x="214313" y="178594"/>
                </a:lnTo>
                <a:cubicBezTo>
                  <a:pt x="207764" y="178594"/>
                  <a:pt x="202183" y="173087"/>
                  <a:pt x="204341" y="166911"/>
                </a:cubicBezTo>
                <a:close/>
                <a:moveTo>
                  <a:pt x="357188" y="178594"/>
                </a:moveTo>
                <a:lnTo>
                  <a:pt x="309563" y="178594"/>
                </a:lnTo>
                <a:cubicBezTo>
                  <a:pt x="303014" y="178594"/>
                  <a:pt x="297433" y="173087"/>
                  <a:pt x="299591" y="166911"/>
                </a:cubicBezTo>
                <a:cubicBezTo>
                  <a:pt x="304428" y="152921"/>
                  <a:pt x="317748" y="142875"/>
                  <a:pt x="333375" y="142875"/>
                </a:cubicBezTo>
                <a:cubicBezTo>
                  <a:pt x="349002" y="142875"/>
                  <a:pt x="362322" y="152921"/>
                  <a:pt x="367159" y="166911"/>
                </a:cubicBezTo>
                <a:cubicBezTo>
                  <a:pt x="369317" y="173162"/>
                  <a:pt x="363810" y="178594"/>
                  <a:pt x="357188" y="178594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32" name="Text 30"/>
          <p:cNvSpPr/>
          <p:nvPr/>
        </p:nvSpPr>
        <p:spPr>
          <a:xfrm>
            <a:off x="5808070" y="7823200"/>
            <a:ext cx="4635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Розваги та свята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5814420" y="8178800"/>
            <a:ext cx="46228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День селища, спортивні розваги, театралізація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13064530" y="7340600"/>
            <a:ext cx="428626" cy="381000"/>
          </a:xfrm>
          <a:custGeom>
            <a:avLst/>
            <a:gdLst/>
            <a:ahLst/>
            <a:cxnLst/>
            <a:rect l="l" t="t" r="r" b="b"/>
            <a:pathLst>
              <a:path w="428625" h="381000">
                <a:moveTo>
                  <a:pt x="357560" y="7665"/>
                </a:moveTo>
                <a:lnTo>
                  <a:pt x="192807" y="117574"/>
                </a:lnTo>
                <a:cubicBezTo>
                  <a:pt x="171152" y="132011"/>
                  <a:pt x="157386" y="155451"/>
                  <a:pt x="155153" y="181049"/>
                </a:cubicBezTo>
                <a:cubicBezTo>
                  <a:pt x="201513" y="190574"/>
                  <a:pt x="238051" y="227112"/>
                  <a:pt x="247650" y="273546"/>
                </a:cubicBezTo>
                <a:cubicBezTo>
                  <a:pt x="273323" y="271314"/>
                  <a:pt x="296689" y="257547"/>
                  <a:pt x="311125" y="235893"/>
                </a:cubicBezTo>
                <a:lnTo>
                  <a:pt x="420960" y="71065"/>
                </a:lnTo>
                <a:cubicBezTo>
                  <a:pt x="425946" y="63550"/>
                  <a:pt x="428625" y="54769"/>
                  <a:pt x="428625" y="45690"/>
                </a:cubicBezTo>
                <a:cubicBezTo>
                  <a:pt x="428625" y="20464"/>
                  <a:pt x="408161" y="0"/>
                  <a:pt x="382935" y="0"/>
                </a:cubicBezTo>
                <a:cubicBezTo>
                  <a:pt x="373931" y="0"/>
                  <a:pt x="365075" y="2679"/>
                  <a:pt x="357560" y="7665"/>
                </a:cubicBezTo>
                <a:close/>
                <a:moveTo>
                  <a:pt x="214313" y="297656"/>
                </a:moveTo>
                <a:cubicBezTo>
                  <a:pt x="214313" y="251594"/>
                  <a:pt x="177031" y="214313"/>
                  <a:pt x="130969" y="214313"/>
                </a:cubicBezTo>
                <a:cubicBezTo>
                  <a:pt x="84906" y="214313"/>
                  <a:pt x="47625" y="251594"/>
                  <a:pt x="47625" y="297656"/>
                </a:cubicBezTo>
                <a:cubicBezTo>
                  <a:pt x="47625" y="300558"/>
                  <a:pt x="47774" y="303461"/>
                  <a:pt x="48071" y="306288"/>
                </a:cubicBezTo>
                <a:cubicBezTo>
                  <a:pt x="49411" y="319311"/>
                  <a:pt x="40481" y="333375"/>
                  <a:pt x="27384" y="333375"/>
                </a:cubicBezTo>
                <a:lnTo>
                  <a:pt x="23812" y="333375"/>
                </a:lnTo>
                <a:cubicBezTo>
                  <a:pt x="10641" y="333375"/>
                  <a:pt x="0" y="344016"/>
                  <a:pt x="0" y="357188"/>
                </a:cubicBezTo>
                <a:cubicBezTo>
                  <a:pt x="0" y="370359"/>
                  <a:pt x="10641" y="381000"/>
                  <a:pt x="23812" y="381000"/>
                </a:cubicBezTo>
                <a:lnTo>
                  <a:pt x="130969" y="381000"/>
                </a:lnTo>
                <a:cubicBezTo>
                  <a:pt x="177031" y="381000"/>
                  <a:pt x="214313" y="343719"/>
                  <a:pt x="214313" y="297656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35" name="Text 33"/>
          <p:cNvSpPr/>
          <p:nvPr/>
        </p:nvSpPr>
        <p:spPr>
          <a:xfrm>
            <a:off x="10955734" y="7823200"/>
            <a:ext cx="4635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6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Виставки творчості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10962084" y="8178800"/>
            <a:ext cx="46228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Народно-прикладне мистецтво, вироби дітей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DF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54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b="1" kern="0" spc="179" dirty="0">
                <a:solidFill>
                  <a:srgbClr val="A85C4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НАРОДНІ СВЯТА ТА ОБРЯДИ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1016000"/>
            <a:ext cx="155448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rgbClr val="5C4B4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Відродження традицій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8004" y="6248400"/>
            <a:ext cx="7467600" cy="1574800"/>
          </a:xfrm>
          <a:custGeom>
            <a:avLst/>
            <a:gdLst/>
            <a:ahLst/>
            <a:cxnLst/>
            <a:rect l="l" t="t" r="r" b="b"/>
            <a:pathLst>
              <a:path w="7467600" h="1574800">
                <a:moveTo>
                  <a:pt x="152393" y="0"/>
                </a:moveTo>
                <a:lnTo>
                  <a:pt x="7315207" y="0"/>
                </a:lnTo>
                <a:cubicBezTo>
                  <a:pt x="7399371" y="0"/>
                  <a:pt x="7467600" y="68229"/>
                  <a:pt x="7467600" y="152393"/>
                </a:cubicBezTo>
                <a:lnTo>
                  <a:pt x="7467600" y="1422407"/>
                </a:lnTo>
                <a:cubicBezTo>
                  <a:pt x="7467600" y="1506571"/>
                  <a:pt x="7399371" y="1574800"/>
                  <a:pt x="7315207" y="1574800"/>
                </a:cubicBezTo>
                <a:lnTo>
                  <a:pt x="152393" y="1574800"/>
                </a:lnTo>
                <a:cubicBezTo>
                  <a:pt x="68229" y="1574800"/>
                  <a:pt x="0" y="1506571"/>
                  <a:pt x="0" y="1422407"/>
                </a:cubicBezTo>
                <a:lnTo>
                  <a:pt x="0" y="152393"/>
                </a:lnTo>
                <a:cubicBezTo>
                  <a:pt x="0" y="68229"/>
                  <a:pt x="68229" y="0"/>
                  <a:pt x="152393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5" name="Text 3"/>
          <p:cNvSpPr/>
          <p:nvPr/>
        </p:nvSpPr>
        <p:spPr>
          <a:xfrm>
            <a:off x="704854" y="6502400"/>
            <a:ext cx="7073900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b="1" dirty="0">
                <a:solidFill>
                  <a:srgbClr val="FDFBF6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"Виховання на основі національної обрядовості прищеплює любов до української мови, рідного краю"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17554" y="7315200"/>
            <a:ext cx="70485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FDFBF6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- Міністерство освіти та науки України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8305805" y="1981200"/>
            <a:ext cx="50800" cy="1346200"/>
          </a:xfrm>
          <a:custGeom>
            <a:avLst/>
            <a:gdLst/>
            <a:ahLst/>
            <a:cxnLst/>
            <a:rect l="l" t="t" r="r" b="b"/>
            <a:pathLst>
              <a:path w="50800" h="1346200">
                <a:moveTo>
                  <a:pt x="50800" y="0"/>
                </a:moveTo>
                <a:lnTo>
                  <a:pt x="50800" y="0"/>
                </a:lnTo>
                <a:lnTo>
                  <a:pt x="50800" y="1346200"/>
                </a:lnTo>
                <a:lnTo>
                  <a:pt x="50800" y="1346200"/>
                </a:lnTo>
                <a:cubicBezTo>
                  <a:pt x="22763" y="1346200"/>
                  <a:pt x="0" y="1323437"/>
                  <a:pt x="0" y="12954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8" name="Shape 6"/>
          <p:cNvSpPr/>
          <p:nvPr/>
        </p:nvSpPr>
        <p:spPr>
          <a:xfrm>
            <a:off x="8534400" y="2247900"/>
            <a:ext cx="812800" cy="8128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406400" y="0"/>
                </a:lnTo>
                <a:cubicBezTo>
                  <a:pt x="630698" y="0"/>
                  <a:pt x="812800" y="182102"/>
                  <a:pt x="812800" y="406400"/>
                </a:cubicBezTo>
                <a:lnTo>
                  <a:pt x="812800" y="406400"/>
                </a:lnTo>
                <a:cubicBezTo>
                  <a:pt x="812800" y="630698"/>
                  <a:pt x="630698" y="812800"/>
                  <a:pt x="406400" y="812800"/>
                </a:cubicBezTo>
                <a:lnTo>
                  <a:pt x="406400" y="812800"/>
                </a:lnTo>
                <a:cubicBezTo>
                  <a:pt x="182102" y="812800"/>
                  <a:pt x="0" y="630698"/>
                  <a:pt x="0" y="406400"/>
                </a:cubicBezTo>
                <a:lnTo>
                  <a:pt x="0" y="406400"/>
                </a:lnTo>
                <a:cubicBezTo>
                  <a:pt x="0" y="182102"/>
                  <a:pt x="182102" y="0"/>
                  <a:pt x="4064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9" name="Text 7"/>
          <p:cNvSpPr/>
          <p:nvPr/>
        </p:nvSpPr>
        <p:spPr>
          <a:xfrm>
            <a:off x="8470901" y="2247900"/>
            <a:ext cx="939801" cy="81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9550400" y="2298700"/>
            <a:ext cx="32639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Восени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550400" y="2705100"/>
            <a:ext cx="3238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Покрова, свято врожаю, обжинки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8305805" y="3479800"/>
            <a:ext cx="50800" cy="1346200"/>
          </a:xfrm>
          <a:custGeom>
            <a:avLst/>
            <a:gdLst/>
            <a:ahLst/>
            <a:cxnLst/>
            <a:rect l="l" t="t" r="r" b="b"/>
            <a:pathLst>
              <a:path w="50800" h="1346200">
                <a:moveTo>
                  <a:pt x="50800" y="0"/>
                </a:moveTo>
                <a:lnTo>
                  <a:pt x="50800" y="0"/>
                </a:lnTo>
                <a:lnTo>
                  <a:pt x="50800" y="1346200"/>
                </a:lnTo>
                <a:lnTo>
                  <a:pt x="50800" y="1346200"/>
                </a:lnTo>
                <a:cubicBezTo>
                  <a:pt x="22763" y="1346200"/>
                  <a:pt x="0" y="1323437"/>
                  <a:pt x="0" y="12954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13" name="Shape 11"/>
          <p:cNvSpPr/>
          <p:nvPr/>
        </p:nvSpPr>
        <p:spPr>
          <a:xfrm>
            <a:off x="8534400" y="3746500"/>
            <a:ext cx="812800" cy="8128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406400" y="0"/>
                </a:lnTo>
                <a:cubicBezTo>
                  <a:pt x="630698" y="0"/>
                  <a:pt x="812800" y="182102"/>
                  <a:pt x="812800" y="406400"/>
                </a:cubicBezTo>
                <a:lnTo>
                  <a:pt x="812800" y="406400"/>
                </a:lnTo>
                <a:cubicBezTo>
                  <a:pt x="812800" y="630698"/>
                  <a:pt x="630698" y="812800"/>
                  <a:pt x="406400" y="812800"/>
                </a:cubicBezTo>
                <a:lnTo>
                  <a:pt x="406400" y="812800"/>
                </a:lnTo>
                <a:cubicBezTo>
                  <a:pt x="182102" y="812800"/>
                  <a:pt x="0" y="630698"/>
                  <a:pt x="0" y="406400"/>
                </a:cubicBezTo>
                <a:lnTo>
                  <a:pt x="0" y="406400"/>
                </a:lnTo>
                <a:cubicBezTo>
                  <a:pt x="0" y="182102"/>
                  <a:pt x="182102" y="0"/>
                  <a:pt x="406400" y="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14" name="Text 12"/>
          <p:cNvSpPr/>
          <p:nvPr/>
        </p:nvSpPr>
        <p:spPr>
          <a:xfrm>
            <a:off x="8470901" y="3746500"/>
            <a:ext cx="939801" cy="81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З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550400" y="3797300"/>
            <a:ext cx="4178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Узимку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9550400" y="4203700"/>
            <a:ext cx="41529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Святого Миколи, Різдвяні свята, Стрітення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8305805" y="4978400"/>
            <a:ext cx="50800" cy="1346200"/>
          </a:xfrm>
          <a:custGeom>
            <a:avLst/>
            <a:gdLst/>
            <a:ahLst/>
            <a:cxnLst/>
            <a:rect l="l" t="t" r="r" b="b"/>
            <a:pathLst>
              <a:path w="50800" h="1346200">
                <a:moveTo>
                  <a:pt x="50800" y="0"/>
                </a:moveTo>
                <a:lnTo>
                  <a:pt x="50800" y="0"/>
                </a:lnTo>
                <a:lnTo>
                  <a:pt x="50800" y="1346200"/>
                </a:lnTo>
                <a:lnTo>
                  <a:pt x="50800" y="1346200"/>
                </a:lnTo>
                <a:cubicBezTo>
                  <a:pt x="22763" y="1346200"/>
                  <a:pt x="0" y="1323437"/>
                  <a:pt x="0" y="12954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18" name="Shape 16"/>
          <p:cNvSpPr/>
          <p:nvPr/>
        </p:nvSpPr>
        <p:spPr>
          <a:xfrm>
            <a:off x="8534400" y="5245100"/>
            <a:ext cx="812800" cy="8128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406400" y="0"/>
                </a:lnTo>
                <a:cubicBezTo>
                  <a:pt x="630698" y="0"/>
                  <a:pt x="812800" y="182102"/>
                  <a:pt x="812800" y="406400"/>
                </a:cubicBezTo>
                <a:lnTo>
                  <a:pt x="812800" y="406400"/>
                </a:lnTo>
                <a:cubicBezTo>
                  <a:pt x="812800" y="630698"/>
                  <a:pt x="630698" y="812800"/>
                  <a:pt x="406400" y="812800"/>
                </a:cubicBezTo>
                <a:lnTo>
                  <a:pt x="406400" y="812800"/>
                </a:lnTo>
                <a:cubicBezTo>
                  <a:pt x="182102" y="812800"/>
                  <a:pt x="0" y="630698"/>
                  <a:pt x="0" y="406400"/>
                </a:cubicBezTo>
                <a:lnTo>
                  <a:pt x="0" y="406400"/>
                </a:lnTo>
                <a:cubicBezTo>
                  <a:pt x="0" y="182102"/>
                  <a:pt x="182102" y="0"/>
                  <a:pt x="406400" y="0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19" name="Text 17"/>
          <p:cNvSpPr/>
          <p:nvPr/>
        </p:nvSpPr>
        <p:spPr>
          <a:xfrm>
            <a:off x="8470901" y="5245100"/>
            <a:ext cx="939801" cy="81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Н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550402" y="5295900"/>
            <a:ext cx="2781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Навесні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9550400" y="5702300"/>
            <a:ext cx="27559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Великдень, веснянки, гаївки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8305805" y="6477000"/>
            <a:ext cx="50800" cy="1346200"/>
          </a:xfrm>
          <a:custGeom>
            <a:avLst/>
            <a:gdLst/>
            <a:ahLst/>
            <a:cxnLst/>
            <a:rect l="l" t="t" r="r" b="b"/>
            <a:pathLst>
              <a:path w="50800" h="1346200">
                <a:moveTo>
                  <a:pt x="50800" y="0"/>
                </a:moveTo>
                <a:lnTo>
                  <a:pt x="50800" y="0"/>
                </a:lnTo>
                <a:lnTo>
                  <a:pt x="50800" y="1346200"/>
                </a:lnTo>
                <a:lnTo>
                  <a:pt x="50800" y="1346200"/>
                </a:lnTo>
                <a:cubicBezTo>
                  <a:pt x="22763" y="1346200"/>
                  <a:pt x="0" y="1323437"/>
                  <a:pt x="0" y="12954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23" name="Shape 21"/>
          <p:cNvSpPr/>
          <p:nvPr/>
        </p:nvSpPr>
        <p:spPr>
          <a:xfrm>
            <a:off x="8534400" y="6743700"/>
            <a:ext cx="812800" cy="8128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406400" y="0"/>
                </a:lnTo>
                <a:cubicBezTo>
                  <a:pt x="630698" y="0"/>
                  <a:pt x="812800" y="182102"/>
                  <a:pt x="812800" y="406400"/>
                </a:cubicBezTo>
                <a:lnTo>
                  <a:pt x="812800" y="406400"/>
                </a:lnTo>
                <a:cubicBezTo>
                  <a:pt x="812800" y="630698"/>
                  <a:pt x="630698" y="812800"/>
                  <a:pt x="406400" y="812800"/>
                </a:cubicBezTo>
                <a:lnTo>
                  <a:pt x="406400" y="812800"/>
                </a:lnTo>
                <a:cubicBezTo>
                  <a:pt x="182102" y="812800"/>
                  <a:pt x="0" y="630698"/>
                  <a:pt x="0" y="406400"/>
                </a:cubicBezTo>
                <a:lnTo>
                  <a:pt x="0" y="406400"/>
                </a:lnTo>
                <a:cubicBezTo>
                  <a:pt x="0" y="182102"/>
                  <a:pt x="182102" y="0"/>
                  <a:pt x="406400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24" name="Text 22"/>
          <p:cNvSpPr/>
          <p:nvPr/>
        </p:nvSpPr>
        <p:spPr>
          <a:xfrm>
            <a:off x="8470901" y="6743700"/>
            <a:ext cx="939801" cy="81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1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Л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9550400" y="6794500"/>
            <a:ext cx="3378201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1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Влітку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9550400" y="7200900"/>
            <a:ext cx="33528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Зелені свята, Івана Купала, Спаса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60400" y="8229600"/>
            <a:ext cx="149352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6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У кожному святі ми відтворюємо автентичні обряди, готуємо традиційні страви, вивчаємо народні пісні та танці, створюємо тематичні вироби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DFB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68811" y="468815"/>
            <a:ext cx="15423861" cy="3281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167" dirty="0">
                <a:solidFill>
                  <a:srgbClr val="A85C4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СПІВПРАЦЯ З БАТЬКАМИ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468811" y="937623"/>
            <a:ext cx="15599666" cy="5625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400" b="1" dirty="0">
                <a:solidFill>
                  <a:srgbClr val="5C4B4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Родина та заклад освіти - разом!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68811" y="3234797"/>
            <a:ext cx="7512686" cy="3668441"/>
          </a:xfrm>
          <a:custGeom>
            <a:avLst/>
            <a:gdLst/>
            <a:ahLst/>
            <a:cxnLst/>
            <a:rect l="l" t="t" r="r" b="b"/>
            <a:pathLst>
              <a:path w="7512686" h="3668441">
                <a:moveTo>
                  <a:pt x="187531" y="0"/>
                </a:moveTo>
                <a:lnTo>
                  <a:pt x="7325156" y="0"/>
                </a:lnTo>
                <a:cubicBezTo>
                  <a:pt x="7428657" y="0"/>
                  <a:pt x="7512686" y="84030"/>
                  <a:pt x="7512686" y="187531"/>
                </a:cubicBezTo>
                <a:lnTo>
                  <a:pt x="7512686" y="3480911"/>
                </a:lnTo>
                <a:cubicBezTo>
                  <a:pt x="7512686" y="3584481"/>
                  <a:pt x="7428726" y="3668441"/>
                  <a:pt x="7325156" y="3668441"/>
                </a:cubicBezTo>
                <a:lnTo>
                  <a:pt x="187531" y="3668441"/>
                </a:lnTo>
                <a:cubicBezTo>
                  <a:pt x="83960" y="3668441"/>
                  <a:pt x="0" y="3584481"/>
                  <a:pt x="0" y="3480911"/>
                </a:cubicBezTo>
                <a:lnTo>
                  <a:pt x="0" y="187531"/>
                </a:lnTo>
                <a:cubicBezTo>
                  <a:pt x="0" y="84030"/>
                  <a:pt x="84030" y="0"/>
                  <a:pt x="187531" y="0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5" name="Shape 3"/>
          <p:cNvSpPr/>
          <p:nvPr/>
        </p:nvSpPr>
        <p:spPr>
          <a:xfrm>
            <a:off x="843860" y="3609843"/>
            <a:ext cx="703216" cy="562572"/>
          </a:xfrm>
          <a:custGeom>
            <a:avLst/>
            <a:gdLst/>
            <a:ahLst/>
            <a:cxnLst/>
            <a:rect l="l" t="t" r="r" b="b"/>
            <a:pathLst>
              <a:path w="703216" h="562572">
                <a:moveTo>
                  <a:pt x="351608" y="17580"/>
                </a:moveTo>
                <a:cubicBezTo>
                  <a:pt x="414677" y="17580"/>
                  <a:pt x="465880" y="68784"/>
                  <a:pt x="465880" y="131853"/>
                </a:cubicBezTo>
                <a:cubicBezTo>
                  <a:pt x="465880" y="194922"/>
                  <a:pt x="414677" y="246125"/>
                  <a:pt x="351608" y="246125"/>
                </a:cubicBezTo>
                <a:cubicBezTo>
                  <a:pt x="288539" y="246125"/>
                  <a:pt x="237335" y="194922"/>
                  <a:pt x="237335" y="131853"/>
                </a:cubicBezTo>
                <a:cubicBezTo>
                  <a:pt x="237335" y="68784"/>
                  <a:pt x="288539" y="17580"/>
                  <a:pt x="351608" y="17580"/>
                </a:cubicBezTo>
                <a:close/>
                <a:moveTo>
                  <a:pt x="105482" y="96692"/>
                </a:moveTo>
                <a:cubicBezTo>
                  <a:pt x="149145" y="96692"/>
                  <a:pt x="184594" y="132141"/>
                  <a:pt x="184594" y="175804"/>
                </a:cubicBezTo>
                <a:cubicBezTo>
                  <a:pt x="184594" y="219467"/>
                  <a:pt x="149145" y="254916"/>
                  <a:pt x="105482" y="254916"/>
                </a:cubicBezTo>
                <a:cubicBezTo>
                  <a:pt x="61819" y="254916"/>
                  <a:pt x="26371" y="219467"/>
                  <a:pt x="26371" y="175804"/>
                </a:cubicBezTo>
                <a:cubicBezTo>
                  <a:pt x="26371" y="132141"/>
                  <a:pt x="61819" y="96692"/>
                  <a:pt x="105482" y="96692"/>
                </a:cubicBezTo>
                <a:close/>
                <a:moveTo>
                  <a:pt x="0" y="457090"/>
                </a:moveTo>
                <a:cubicBezTo>
                  <a:pt x="0" y="379407"/>
                  <a:pt x="62960" y="316447"/>
                  <a:pt x="140643" y="316447"/>
                </a:cubicBezTo>
                <a:cubicBezTo>
                  <a:pt x="154707" y="316447"/>
                  <a:pt x="168332" y="318535"/>
                  <a:pt x="181188" y="322380"/>
                </a:cubicBezTo>
                <a:cubicBezTo>
                  <a:pt x="145038" y="362815"/>
                  <a:pt x="123063" y="416216"/>
                  <a:pt x="123063" y="474671"/>
                </a:cubicBezTo>
                <a:lnTo>
                  <a:pt x="123063" y="492251"/>
                </a:lnTo>
                <a:cubicBezTo>
                  <a:pt x="123063" y="504777"/>
                  <a:pt x="125700" y="516644"/>
                  <a:pt x="130425" y="527412"/>
                </a:cubicBezTo>
                <a:lnTo>
                  <a:pt x="35161" y="527412"/>
                </a:lnTo>
                <a:cubicBezTo>
                  <a:pt x="15712" y="527412"/>
                  <a:pt x="0" y="511699"/>
                  <a:pt x="0" y="492251"/>
                </a:cubicBezTo>
                <a:lnTo>
                  <a:pt x="0" y="457090"/>
                </a:lnTo>
                <a:close/>
                <a:moveTo>
                  <a:pt x="572791" y="527412"/>
                </a:moveTo>
                <a:cubicBezTo>
                  <a:pt x="577516" y="516644"/>
                  <a:pt x="580153" y="504777"/>
                  <a:pt x="580153" y="492251"/>
                </a:cubicBezTo>
                <a:lnTo>
                  <a:pt x="580153" y="474671"/>
                </a:lnTo>
                <a:cubicBezTo>
                  <a:pt x="580153" y="416216"/>
                  <a:pt x="558177" y="362815"/>
                  <a:pt x="522028" y="322380"/>
                </a:cubicBezTo>
                <a:cubicBezTo>
                  <a:pt x="534883" y="318535"/>
                  <a:pt x="548508" y="316447"/>
                  <a:pt x="562572" y="316447"/>
                </a:cubicBezTo>
                <a:cubicBezTo>
                  <a:pt x="640256" y="316447"/>
                  <a:pt x="703216" y="379407"/>
                  <a:pt x="703216" y="457090"/>
                </a:cubicBezTo>
                <a:lnTo>
                  <a:pt x="703216" y="492251"/>
                </a:lnTo>
                <a:cubicBezTo>
                  <a:pt x="703216" y="511699"/>
                  <a:pt x="687503" y="527412"/>
                  <a:pt x="668055" y="527412"/>
                </a:cubicBezTo>
                <a:lnTo>
                  <a:pt x="572791" y="527412"/>
                </a:lnTo>
                <a:close/>
                <a:moveTo>
                  <a:pt x="518621" y="175804"/>
                </a:moveTo>
                <a:cubicBezTo>
                  <a:pt x="518621" y="132141"/>
                  <a:pt x="554070" y="96692"/>
                  <a:pt x="597733" y="96692"/>
                </a:cubicBezTo>
                <a:cubicBezTo>
                  <a:pt x="641396" y="96692"/>
                  <a:pt x="676845" y="132141"/>
                  <a:pt x="676845" y="175804"/>
                </a:cubicBezTo>
                <a:cubicBezTo>
                  <a:pt x="676845" y="219467"/>
                  <a:pt x="641396" y="254916"/>
                  <a:pt x="597733" y="254916"/>
                </a:cubicBezTo>
                <a:cubicBezTo>
                  <a:pt x="554070" y="254916"/>
                  <a:pt x="518621" y="219467"/>
                  <a:pt x="518621" y="175804"/>
                </a:cubicBezTo>
                <a:close/>
                <a:moveTo>
                  <a:pt x="175804" y="474671"/>
                </a:moveTo>
                <a:cubicBezTo>
                  <a:pt x="175804" y="377539"/>
                  <a:pt x="254476" y="298867"/>
                  <a:pt x="351608" y="298867"/>
                </a:cubicBezTo>
                <a:cubicBezTo>
                  <a:pt x="448739" y="298867"/>
                  <a:pt x="527412" y="377539"/>
                  <a:pt x="527412" y="474671"/>
                </a:cubicBezTo>
                <a:lnTo>
                  <a:pt x="527412" y="492251"/>
                </a:lnTo>
                <a:cubicBezTo>
                  <a:pt x="527412" y="511699"/>
                  <a:pt x="511699" y="527412"/>
                  <a:pt x="492251" y="527412"/>
                </a:cubicBezTo>
                <a:lnTo>
                  <a:pt x="210965" y="527412"/>
                </a:lnTo>
                <a:cubicBezTo>
                  <a:pt x="191516" y="527412"/>
                  <a:pt x="175804" y="511699"/>
                  <a:pt x="175804" y="492251"/>
                </a:cubicBezTo>
                <a:lnTo>
                  <a:pt x="175804" y="474671"/>
                </a:lnTo>
                <a:close/>
              </a:path>
            </a:pathLst>
          </a:custGeom>
          <a:solidFill>
            <a:srgbClr val="FDFBF6"/>
          </a:solidFill>
          <a:ln/>
        </p:spPr>
      </p:sp>
      <p:sp>
        <p:nvSpPr>
          <p:cNvPr id="6" name="Text 4"/>
          <p:cNvSpPr/>
          <p:nvPr/>
        </p:nvSpPr>
        <p:spPr>
          <a:xfrm>
            <a:off x="1734597" y="3680166"/>
            <a:ext cx="2238571" cy="4219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700" b="1" dirty="0">
                <a:solidFill>
                  <a:srgbClr val="FDFBF6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Партнерство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43860" y="4453705"/>
            <a:ext cx="6879792" cy="7618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900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Ефективність народознавчого виховання можлива лише за умови тісної співпраці дошкільного закладу та родини.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31383" y="5684331"/>
            <a:ext cx="6493024" cy="6563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FDFBF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"Знання та любов батьків до рідного краю повинні передаватися дітям"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278349" y="1840081"/>
            <a:ext cx="7489246" cy="1523635"/>
          </a:xfrm>
          <a:custGeom>
            <a:avLst/>
            <a:gdLst/>
            <a:ahLst/>
            <a:cxnLst/>
            <a:rect l="l" t="t" r="r" b="b"/>
            <a:pathLst>
              <a:path w="7489246" h="1523634">
                <a:moveTo>
                  <a:pt x="140647" y="0"/>
                </a:moveTo>
                <a:lnTo>
                  <a:pt x="7348599" y="0"/>
                </a:lnTo>
                <a:cubicBezTo>
                  <a:pt x="7426276" y="0"/>
                  <a:pt x="7489246" y="62970"/>
                  <a:pt x="7489246" y="140647"/>
                </a:cubicBezTo>
                <a:lnTo>
                  <a:pt x="7489246" y="1382987"/>
                </a:lnTo>
                <a:cubicBezTo>
                  <a:pt x="7489246" y="1460664"/>
                  <a:pt x="7426276" y="1523634"/>
                  <a:pt x="7348599" y="1523634"/>
                </a:cubicBezTo>
                <a:lnTo>
                  <a:pt x="140647" y="1523634"/>
                </a:lnTo>
                <a:cubicBezTo>
                  <a:pt x="62970" y="1523634"/>
                  <a:pt x="0" y="1460664"/>
                  <a:pt x="0" y="1382987"/>
                </a:cubicBezTo>
                <a:lnTo>
                  <a:pt x="0" y="140647"/>
                </a:lnTo>
                <a:cubicBezTo>
                  <a:pt x="0" y="62970"/>
                  <a:pt x="62970" y="0"/>
                  <a:pt x="140647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593338" y="2086207"/>
            <a:ext cx="307657" cy="351608"/>
          </a:xfrm>
          <a:custGeom>
            <a:avLst/>
            <a:gdLst/>
            <a:ahLst/>
            <a:cxnLst/>
            <a:rect l="l" t="t" r="r" b="b"/>
            <a:pathLst>
              <a:path w="307657" h="351608">
                <a:moveTo>
                  <a:pt x="87902" y="0"/>
                </a:moveTo>
                <a:cubicBezTo>
                  <a:pt x="100057" y="0"/>
                  <a:pt x="109877" y="9820"/>
                  <a:pt x="109877" y="21975"/>
                </a:cubicBezTo>
                <a:lnTo>
                  <a:pt x="109877" y="43951"/>
                </a:lnTo>
                <a:lnTo>
                  <a:pt x="197779" y="43951"/>
                </a:lnTo>
                <a:lnTo>
                  <a:pt x="197779" y="21975"/>
                </a:lnTo>
                <a:cubicBezTo>
                  <a:pt x="197779" y="9820"/>
                  <a:pt x="207600" y="0"/>
                  <a:pt x="219755" y="0"/>
                </a:cubicBezTo>
                <a:cubicBezTo>
                  <a:pt x="231910" y="0"/>
                  <a:pt x="241730" y="9820"/>
                  <a:pt x="241730" y="21975"/>
                </a:cubicBezTo>
                <a:lnTo>
                  <a:pt x="241730" y="43951"/>
                </a:lnTo>
                <a:lnTo>
                  <a:pt x="263706" y="43951"/>
                </a:lnTo>
                <a:cubicBezTo>
                  <a:pt x="287948" y="43951"/>
                  <a:pt x="307657" y="63660"/>
                  <a:pt x="307657" y="87902"/>
                </a:cubicBezTo>
                <a:lnTo>
                  <a:pt x="307657" y="285681"/>
                </a:lnTo>
                <a:cubicBezTo>
                  <a:pt x="307657" y="309923"/>
                  <a:pt x="287948" y="329632"/>
                  <a:pt x="263706" y="329632"/>
                </a:cubicBezTo>
                <a:lnTo>
                  <a:pt x="43951" y="329632"/>
                </a:lnTo>
                <a:cubicBezTo>
                  <a:pt x="19709" y="329632"/>
                  <a:pt x="0" y="309923"/>
                  <a:pt x="0" y="285681"/>
                </a:cubicBezTo>
                <a:lnTo>
                  <a:pt x="0" y="87902"/>
                </a:lnTo>
                <a:cubicBezTo>
                  <a:pt x="0" y="63660"/>
                  <a:pt x="19709" y="43951"/>
                  <a:pt x="43951" y="43951"/>
                </a:cubicBezTo>
                <a:lnTo>
                  <a:pt x="65926" y="43951"/>
                </a:lnTo>
                <a:lnTo>
                  <a:pt x="65926" y="21975"/>
                </a:lnTo>
                <a:cubicBezTo>
                  <a:pt x="65926" y="9820"/>
                  <a:pt x="75747" y="0"/>
                  <a:pt x="87902" y="0"/>
                </a:cubicBezTo>
                <a:close/>
                <a:moveTo>
                  <a:pt x="211789" y="157056"/>
                </a:moveTo>
                <a:cubicBezTo>
                  <a:pt x="216596" y="149365"/>
                  <a:pt x="214261" y="139201"/>
                  <a:pt x="206570" y="134325"/>
                </a:cubicBezTo>
                <a:cubicBezTo>
                  <a:pt x="198878" y="129449"/>
                  <a:pt x="188714" y="131853"/>
                  <a:pt x="183839" y="139544"/>
                </a:cubicBezTo>
                <a:lnTo>
                  <a:pt x="141673" y="207050"/>
                </a:lnTo>
                <a:lnTo>
                  <a:pt x="123131" y="182328"/>
                </a:lnTo>
                <a:cubicBezTo>
                  <a:pt x="117638" y="175048"/>
                  <a:pt x="107337" y="173538"/>
                  <a:pt x="100057" y="179032"/>
                </a:cubicBezTo>
                <a:cubicBezTo>
                  <a:pt x="92778" y="184525"/>
                  <a:pt x="91267" y="194826"/>
                  <a:pt x="96761" y="202106"/>
                </a:cubicBezTo>
                <a:lnTo>
                  <a:pt x="129724" y="246057"/>
                </a:lnTo>
                <a:cubicBezTo>
                  <a:pt x="132952" y="250383"/>
                  <a:pt x="138171" y="252855"/>
                  <a:pt x="143596" y="252649"/>
                </a:cubicBezTo>
                <a:cubicBezTo>
                  <a:pt x="149021" y="252443"/>
                  <a:pt x="153966" y="249559"/>
                  <a:pt x="156850" y="244889"/>
                </a:cubicBezTo>
                <a:lnTo>
                  <a:pt x="211789" y="156987"/>
                </a:ln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11" name="Text 9"/>
          <p:cNvSpPr/>
          <p:nvPr/>
        </p:nvSpPr>
        <p:spPr>
          <a:xfrm>
            <a:off x="9151508" y="2086211"/>
            <a:ext cx="6493024" cy="3281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9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Спільні свята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151509" y="2508136"/>
            <a:ext cx="6469582" cy="609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Батьки активно долучаються до організації та проведення народних свят, обрядів, розваг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8278349" y="3387157"/>
            <a:ext cx="7489246" cy="1523635"/>
          </a:xfrm>
          <a:custGeom>
            <a:avLst/>
            <a:gdLst/>
            <a:ahLst/>
            <a:cxnLst/>
            <a:rect l="l" t="t" r="r" b="b"/>
            <a:pathLst>
              <a:path w="7489246" h="1523634">
                <a:moveTo>
                  <a:pt x="140647" y="0"/>
                </a:moveTo>
                <a:lnTo>
                  <a:pt x="7348599" y="0"/>
                </a:lnTo>
                <a:cubicBezTo>
                  <a:pt x="7426276" y="0"/>
                  <a:pt x="7489246" y="62970"/>
                  <a:pt x="7489246" y="140647"/>
                </a:cubicBezTo>
                <a:lnTo>
                  <a:pt x="7489246" y="1382987"/>
                </a:lnTo>
                <a:cubicBezTo>
                  <a:pt x="7489246" y="1460664"/>
                  <a:pt x="7426276" y="1523634"/>
                  <a:pt x="7348599" y="1523634"/>
                </a:cubicBezTo>
                <a:lnTo>
                  <a:pt x="140647" y="1523634"/>
                </a:lnTo>
                <a:cubicBezTo>
                  <a:pt x="62970" y="1523634"/>
                  <a:pt x="0" y="1460664"/>
                  <a:pt x="0" y="1382987"/>
                </a:cubicBezTo>
                <a:lnTo>
                  <a:pt x="0" y="140647"/>
                </a:lnTo>
                <a:cubicBezTo>
                  <a:pt x="0" y="62970"/>
                  <a:pt x="62970" y="0"/>
                  <a:pt x="140647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549381" y="3633280"/>
            <a:ext cx="395559" cy="351608"/>
          </a:xfrm>
          <a:custGeom>
            <a:avLst/>
            <a:gdLst/>
            <a:ahLst/>
            <a:cxnLst/>
            <a:rect l="l" t="t" r="r" b="b"/>
            <a:pathLst>
              <a:path w="395559" h="351608">
                <a:moveTo>
                  <a:pt x="192011" y="21289"/>
                </a:moveTo>
                <a:cubicBezTo>
                  <a:pt x="182328" y="7897"/>
                  <a:pt x="166808" y="0"/>
                  <a:pt x="150326" y="0"/>
                </a:cubicBezTo>
                <a:cubicBezTo>
                  <a:pt x="121895" y="0"/>
                  <a:pt x="98890" y="23006"/>
                  <a:pt x="98890" y="51436"/>
                </a:cubicBezTo>
                <a:lnTo>
                  <a:pt x="98890" y="53085"/>
                </a:lnTo>
                <a:cubicBezTo>
                  <a:pt x="98890" y="97310"/>
                  <a:pt x="155202" y="144695"/>
                  <a:pt x="182809" y="165228"/>
                </a:cubicBezTo>
                <a:cubicBezTo>
                  <a:pt x="191736" y="171890"/>
                  <a:pt x="203754" y="171890"/>
                  <a:pt x="212682" y="165228"/>
                </a:cubicBezTo>
                <a:cubicBezTo>
                  <a:pt x="240288" y="144626"/>
                  <a:pt x="296600" y="97310"/>
                  <a:pt x="296600" y="53085"/>
                </a:cubicBezTo>
                <a:lnTo>
                  <a:pt x="296600" y="51436"/>
                </a:lnTo>
                <a:cubicBezTo>
                  <a:pt x="296600" y="23006"/>
                  <a:pt x="273595" y="0"/>
                  <a:pt x="245164" y="0"/>
                </a:cubicBezTo>
                <a:cubicBezTo>
                  <a:pt x="228682" y="0"/>
                  <a:pt x="213162" y="7897"/>
                  <a:pt x="203479" y="21289"/>
                </a:cubicBezTo>
                <a:lnTo>
                  <a:pt x="197779" y="29324"/>
                </a:lnTo>
                <a:lnTo>
                  <a:pt x="192011" y="21289"/>
                </a:lnTo>
                <a:close/>
                <a:moveTo>
                  <a:pt x="75060" y="234520"/>
                </a:moveTo>
                <a:lnTo>
                  <a:pt x="45805" y="263706"/>
                </a:lnTo>
                <a:lnTo>
                  <a:pt x="21975" y="263706"/>
                </a:lnTo>
                <a:cubicBezTo>
                  <a:pt x="9820" y="263706"/>
                  <a:pt x="0" y="273526"/>
                  <a:pt x="0" y="285681"/>
                </a:cubicBezTo>
                <a:lnTo>
                  <a:pt x="0" y="329632"/>
                </a:lnTo>
                <a:cubicBezTo>
                  <a:pt x="0" y="341787"/>
                  <a:pt x="9820" y="351608"/>
                  <a:pt x="21975" y="351608"/>
                </a:cubicBezTo>
                <a:lnTo>
                  <a:pt x="242074" y="351608"/>
                </a:lnTo>
                <a:cubicBezTo>
                  <a:pt x="261989" y="351608"/>
                  <a:pt x="281424" y="345221"/>
                  <a:pt x="297493" y="333409"/>
                </a:cubicBezTo>
                <a:lnTo>
                  <a:pt x="384434" y="269337"/>
                </a:lnTo>
                <a:cubicBezTo>
                  <a:pt x="396658" y="260341"/>
                  <a:pt x="399267" y="243172"/>
                  <a:pt x="390271" y="230949"/>
                </a:cubicBezTo>
                <a:cubicBezTo>
                  <a:pt x="381275" y="218725"/>
                  <a:pt x="364106" y="216115"/>
                  <a:pt x="351882" y="225111"/>
                </a:cubicBezTo>
                <a:lnTo>
                  <a:pt x="269612" y="285681"/>
                </a:lnTo>
                <a:lnTo>
                  <a:pt x="192286" y="285681"/>
                </a:lnTo>
                <a:cubicBezTo>
                  <a:pt x="183152" y="285681"/>
                  <a:pt x="175804" y="278333"/>
                  <a:pt x="175804" y="269200"/>
                </a:cubicBezTo>
                <a:cubicBezTo>
                  <a:pt x="175804" y="260066"/>
                  <a:pt x="183152" y="252718"/>
                  <a:pt x="192286" y="252718"/>
                </a:cubicBezTo>
                <a:lnTo>
                  <a:pt x="241730" y="252718"/>
                </a:lnTo>
                <a:cubicBezTo>
                  <a:pt x="253886" y="252718"/>
                  <a:pt x="263706" y="242898"/>
                  <a:pt x="263706" y="230743"/>
                </a:cubicBezTo>
                <a:cubicBezTo>
                  <a:pt x="263706" y="218587"/>
                  <a:pt x="253886" y="208767"/>
                  <a:pt x="241730" y="208767"/>
                </a:cubicBezTo>
                <a:lnTo>
                  <a:pt x="137209" y="208767"/>
                </a:lnTo>
                <a:cubicBezTo>
                  <a:pt x="113929" y="208767"/>
                  <a:pt x="91542" y="218038"/>
                  <a:pt x="75060" y="234520"/>
                </a:cubicBezTo>
                <a:close/>
              </a:path>
            </a:pathLst>
          </a:custGeom>
          <a:solidFill>
            <a:srgbClr val="7E8A80"/>
          </a:solidFill>
          <a:ln/>
        </p:spPr>
      </p:sp>
      <p:sp>
        <p:nvSpPr>
          <p:cNvPr id="15" name="Text 13"/>
          <p:cNvSpPr/>
          <p:nvPr/>
        </p:nvSpPr>
        <p:spPr>
          <a:xfrm>
            <a:off x="9151508" y="3633286"/>
            <a:ext cx="6493024" cy="3281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9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Передача досвіду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9151509" y="4055212"/>
            <a:ext cx="6469582" cy="609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Бабусі та дідусі діляться спогадами, народними піснями, казками, обрядами, ремеслами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8278349" y="4934229"/>
            <a:ext cx="7489246" cy="1523635"/>
          </a:xfrm>
          <a:custGeom>
            <a:avLst/>
            <a:gdLst/>
            <a:ahLst/>
            <a:cxnLst/>
            <a:rect l="l" t="t" r="r" b="b"/>
            <a:pathLst>
              <a:path w="7489246" h="1523634">
                <a:moveTo>
                  <a:pt x="140647" y="0"/>
                </a:moveTo>
                <a:lnTo>
                  <a:pt x="7348599" y="0"/>
                </a:lnTo>
                <a:cubicBezTo>
                  <a:pt x="7426276" y="0"/>
                  <a:pt x="7489246" y="62970"/>
                  <a:pt x="7489246" y="140647"/>
                </a:cubicBezTo>
                <a:lnTo>
                  <a:pt x="7489246" y="1382987"/>
                </a:lnTo>
                <a:cubicBezTo>
                  <a:pt x="7489246" y="1460664"/>
                  <a:pt x="7426276" y="1523634"/>
                  <a:pt x="7348599" y="1523634"/>
                </a:cubicBezTo>
                <a:lnTo>
                  <a:pt x="140647" y="1523634"/>
                </a:lnTo>
                <a:cubicBezTo>
                  <a:pt x="62970" y="1523634"/>
                  <a:pt x="0" y="1460664"/>
                  <a:pt x="0" y="1382987"/>
                </a:cubicBezTo>
                <a:lnTo>
                  <a:pt x="0" y="140647"/>
                </a:lnTo>
                <a:cubicBezTo>
                  <a:pt x="0" y="62970"/>
                  <a:pt x="62970" y="0"/>
                  <a:pt x="140647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527406" y="5180355"/>
            <a:ext cx="439509" cy="351608"/>
          </a:xfrm>
          <a:custGeom>
            <a:avLst/>
            <a:gdLst/>
            <a:ahLst/>
            <a:cxnLst/>
            <a:rect l="l" t="t" r="r" b="b"/>
            <a:pathLst>
              <a:path w="439510" h="351608">
                <a:moveTo>
                  <a:pt x="219892" y="76914"/>
                </a:moveTo>
                <a:cubicBezTo>
                  <a:pt x="250246" y="76914"/>
                  <a:pt x="274831" y="52329"/>
                  <a:pt x="274831" y="21975"/>
                </a:cubicBezTo>
                <a:lnTo>
                  <a:pt x="311571" y="21975"/>
                </a:lnTo>
                <a:cubicBezTo>
                  <a:pt x="323246" y="21975"/>
                  <a:pt x="334439" y="26577"/>
                  <a:pt x="342680" y="34817"/>
                </a:cubicBezTo>
                <a:lnTo>
                  <a:pt x="424127" y="116333"/>
                </a:lnTo>
                <a:cubicBezTo>
                  <a:pt x="432711" y="124917"/>
                  <a:pt x="432711" y="138858"/>
                  <a:pt x="424127" y="147442"/>
                </a:cubicBezTo>
                <a:lnTo>
                  <a:pt x="389309" y="182259"/>
                </a:lnTo>
                <a:cubicBezTo>
                  <a:pt x="380725" y="190843"/>
                  <a:pt x="366785" y="190843"/>
                  <a:pt x="358200" y="182259"/>
                </a:cubicBezTo>
                <a:lnTo>
                  <a:pt x="329770" y="153828"/>
                </a:lnTo>
                <a:lnTo>
                  <a:pt x="329770" y="307657"/>
                </a:lnTo>
                <a:cubicBezTo>
                  <a:pt x="329770" y="331899"/>
                  <a:pt x="310060" y="351608"/>
                  <a:pt x="285819" y="351608"/>
                </a:cubicBezTo>
                <a:lnTo>
                  <a:pt x="153966" y="351608"/>
                </a:lnTo>
                <a:cubicBezTo>
                  <a:pt x="129724" y="351608"/>
                  <a:pt x="110015" y="331899"/>
                  <a:pt x="110015" y="307657"/>
                </a:cubicBezTo>
                <a:lnTo>
                  <a:pt x="110015" y="153828"/>
                </a:lnTo>
                <a:lnTo>
                  <a:pt x="81584" y="182259"/>
                </a:lnTo>
                <a:cubicBezTo>
                  <a:pt x="73000" y="190843"/>
                  <a:pt x="59059" y="190843"/>
                  <a:pt x="50475" y="182259"/>
                </a:cubicBezTo>
                <a:lnTo>
                  <a:pt x="15726" y="147373"/>
                </a:lnTo>
                <a:cubicBezTo>
                  <a:pt x="7142" y="138789"/>
                  <a:pt x="7142" y="124848"/>
                  <a:pt x="15726" y="116264"/>
                </a:cubicBezTo>
                <a:lnTo>
                  <a:pt x="97173" y="34817"/>
                </a:lnTo>
                <a:cubicBezTo>
                  <a:pt x="105414" y="26577"/>
                  <a:pt x="116607" y="21975"/>
                  <a:pt x="128282" y="21975"/>
                </a:cubicBezTo>
                <a:lnTo>
                  <a:pt x="165022" y="21975"/>
                </a:lnTo>
                <a:cubicBezTo>
                  <a:pt x="165022" y="52329"/>
                  <a:pt x="189607" y="76914"/>
                  <a:pt x="219961" y="76914"/>
                </a:cubicBezTo>
                <a:close/>
              </a:path>
            </a:pathLst>
          </a:custGeom>
          <a:solidFill>
            <a:srgbClr val="C89F62"/>
          </a:solidFill>
          <a:ln/>
        </p:spPr>
      </p:sp>
      <p:sp>
        <p:nvSpPr>
          <p:cNvPr id="19" name="Text 17"/>
          <p:cNvSpPr/>
          <p:nvPr/>
        </p:nvSpPr>
        <p:spPr>
          <a:xfrm>
            <a:off x="9151508" y="5180361"/>
            <a:ext cx="6493024" cy="3281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9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Національний одяг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151509" y="5602284"/>
            <a:ext cx="6469582" cy="609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Виготовлення або придбання вишиванок, народних костюмів для свят та занять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8278349" y="6481305"/>
            <a:ext cx="7489246" cy="1523635"/>
          </a:xfrm>
          <a:custGeom>
            <a:avLst/>
            <a:gdLst/>
            <a:ahLst/>
            <a:cxnLst/>
            <a:rect l="l" t="t" r="r" b="b"/>
            <a:pathLst>
              <a:path w="7489246" h="1523634">
                <a:moveTo>
                  <a:pt x="140647" y="0"/>
                </a:moveTo>
                <a:lnTo>
                  <a:pt x="7348599" y="0"/>
                </a:lnTo>
                <a:cubicBezTo>
                  <a:pt x="7426276" y="0"/>
                  <a:pt x="7489246" y="62970"/>
                  <a:pt x="7489246" y="140647"/>
                </a:cubicBezTo>
                <a:lnTo>
                  <a:pt x="7489246" y="1382987"/>
                </a:lnTo>
                <a:cubicBezTo>
                  <a:pt x="7489246" y="1460664"/>
                  <a:pt x="7426276" y="1523634"/>
                  <a:pt x="7348599" y="1523634"/>
                </a:cubicBezTo>
                <a:lnTo>
                  <a:pt x="140647" y="1523634"/>
                </a:lnTo>
                <a:cubicBezTo>
                  <a:pt x="62970" y="1523634"/>
                  <a:pt x="0" y="1460664"/>
                  <a:pt x="0" y="1382987"/>
                </a:cubicBezTo>
                <a:lnTo>
                  <a:pt x="0" y="140647"/>
                </a:lnTo>
                <a:cubicBezTo>
                  <a:pt x="0" y="62970"/>
                  <a:pt x="62970" y="0"/>
                  <a:pt x="140647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5C4B41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571356" y="6727429"/>
            <a:ext cx="351609" cy="351608"/>
          </a:xfrm>
          <a:custGeom>
            <a:avLst/>
            <a:gdLst/>
            <a:ahLst/>
            <a:cxnLst/>
            <a:rect l="l" t="t" r="r" b="b"/>
            <a:pathLst>
              <a:path w="351608" h="351608">
                <a:moveTo>
                  <a:pt x="190775" y="5906"/>
                </a:moveTo>
                <a:cubicBezTo>
                  <a:pt x="182328" y="-1923"/>
                  <a:pt x="169280" y="-1923"/>
                  <a:pt x="160902" y="5906"/>
                </a:cubicBezTo>
                <a:lnTo>
                  <a:pt x="7073" y="148747"/>
                </a:lnTo>
                <a:cubicBezTo>
                  <a:pt x="481" y="154927"/>
                  <a:pt x="-1717" y="164473"/>
                  <a:pt x="1579" y="172851"/>
                </a:cubicBezTo>
                <a:cubicBezTo>
                  <a:pt x="4876" y="181229"/>
                  <a:pt x="12911" y="186792"/>
                  <a:pt x="21975" y="186792"/>
                </a:cubicBezTo>
                <a:lnTo>
                  <a:pt x="32963" y="186792"/>
                </a:lnTo>
                <a:lnTo>
                  <a:pt x="32963" y="307657"/>
                </a:lnTo>
                <a:cubicBezTo>
                  <a:pt x="32963" y="331899"/>
                  <a:pt x="52672" y="351608"/>
                  <a:pt x="76914" y="351608"/>
                </a:cubicBezTo>
                <a:lnTo>
                  <a:pt x="274694" y="351608"/>
                </a:lnTo>
                <a:cubicBezTo>
                  <a:pt x="298935" y="351608"/>
                  <a:pt x="318645" y="331899"/>
                  <a:pt x="318645" y="307657"/>
                </a:cubicBezTo>
                <a:lnTo>
                  <a:pt x="318645" y="186792"/>
                </a:lnTo>
                <a:lnTo>
                  <a:pt x="329632" y="186792"/>
                </a:lnTo>
                <a:cubicBezTo>
                  <a:pt x="338697" y="186792"/>
                  <a:pt x="346801" y="181229"/>
                  <a:pt x="350097" y="172851"/>
                </a:cubicBezTo>
                <a:cubicBezTo>
                  <a:pt x="353393" y="164473"/>
                  <a:pt x="351196" y="154859"/>
                  <a:pt x="344603" y="148747"/>
                </a:cubicBezTo>
                <a:lnTo>
                  <a:pt x="190775" y="5906"/>
                </a:lnTo>
                <a:close/>
                <a:moveTo>
                  <a:pt x="164816" y="219755"/>
                </a:moveTo>
                <a:lnTo>
                  <a:pt x="186792" y="219755"/>
                </a:lnTo>
                <a:cubicBezTo>
                  <a:pt x="204990" y="219755"/>
                  <a:pt x="219755" y="234520"/>
                  <a:pt x="219755" y="252718"/>
                </a:cubicBezTo>
                <a:lnTo>
                  <a:pt x="219755" y="318645"/>
                </a:lnTo>
                <a:lnTo>
                  <a:pt x="131853" y="318645"/>
                </a:lnTo>
                <a:lnTo>
                  <a:pt x="131853" y="252718"/>
                </a:lnTo>
                <a:cubicBezTo>
                  <a:pt x="131853" y="234520"/>
                  <a:pt x="146618" y="219755"/>
                  <a:pt x="164816" y="219755"/>
                </a:cubicBezTo>
                <a:close/>
              </a:path>
            </a:pathLst>
          </a:custGeom>
          <a:solidFill>
            <a:srgbClr val="A85C46"/>
          </a:solidFill>
          <a:ln/>
        </p:spPr>
      </p:sp>
      <p:sp>
        <p:nvSpPr>
          <p:cNvPr id="23" name="Text 21"/>
          <p:cNvSpPr/>
          <p:nvPr/>
        </p:nvSpPr>
        <p:spPr>
          <a:xfrm>
            <a:off x="9151508" y="6727434"/>
            <a:ext cx="6493024" cy="3281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900" b="1" dirty="0">
                <a:solidFill>
                  <a:srgbClr val="5C4B41"/>
                </a:solidFill>
                <a:latin typeface="Unna" pitchFamily="34" charset="0"/>
                <a:ea typeface="Unna" pitchFamily="34" charset="-122"/>
                <a:cs typeface="Unna" pitchFamily="34" charset="-120"/>
              </a:rPr>
              <a:t>Домашні завдання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9151509" y="7149360"/>
            <a:ext cx="6469582" cy="609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4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Спільне вивчення родоводу, збір народних ігор, створення родинного альбому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09453" y="8684717"/>
            <a:ext cx="4699824" cy="2812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Батьківські збори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15320" y="9012880"/>
            <a:ext cx="4688105" cy="2344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3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Обговорення планів, обмін досвідом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5776623" y="8684717"/>
            <a:ext cx="4699824" cy="2812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Консультації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5782488" y="9012880"/>
            <a:ext cx="4688105" cy="2344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3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Методичні поради щодо виховання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10943981" y="8684717"/>
            <a:ext cx="4699824" cy="2812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400" b="1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Фольклорні свята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10949843" y="9012880"/>
            <a:ext cx="4688105" cy="2344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300" dirty="0">
                <a:solidFill>
                  <a:srgbClr val="5C4B41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Спільне святкування традицій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1935</Words>
  <Application>Microsoft Office PowerPoint</Application>
  <PresentationFormat>Произвольный</PresentationFormat>
  <Paragraphs>327</Paragraphs>
  <Slides>18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Oranienbaum</vt:lpstr>
      <vt:lpstr>Calibri</vt:lpstr>
      <vt:lpstr>Quattrocento Sans</vt:lpstr>
      <vt:lpstr>Unna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Moonshot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Українське народознавство як ефективний засіб розвитку духовних цінностей дітей дошкільного віку</dc:title>
  <dc:subject>Українське народознавство як ефективний засіб розвитку духовних цінностей дітей дошкільного віку</dc:subject>
  <dc:creator>Kimi</dc:creator>
  <cp:lastModifiedBy>Користувач</cp:lastModifiedBy>
  <cp:revision>2</cp:revision>
  <dcterms:created xsi:type="dcterms:W3CDTF">2026-01-03T16:42:33Z</dcterms:created>
  <dcterms:modified xsi:type="dcterms:W3CDTF">2026-01-09T12:56:52Z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IGC">
    <vt:lpwstr>{"Label":"Українське народознавство як ефективний засіб розвитку духовних цінностей дітей дошкільного віку","ContentProducer":"001191110108MACG2KBH8F10000","ProduceID":"19b84b71-e6c2-88cc-8000-0000b19b14f8","ReservedCode1":"","ContentPropagator":"00119111</vt:lpwstr>
  </property>
</Properties>
</file>